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1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9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g"/><Relationship Id="rId7" Type="http://schemas.openxmlformats.org/officeDocument/2006/relationships/image" Target="../media/image64.jpg"/><Relationship Id="rId12" Type="http://schemas.openxmlformats.org/officeDocument/2006/relationships/image" Target="../media/image69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png"/><Relationship Id="rId5" Type="http://schemas.openxmlformats.org/officeDocument/2006/relationships/image" Target="../media/image62.jpg"/><Relationship Id="rId10" Type="http://schemas.openxmlformats.org/officeDocument/2006/relationships/image" Target="../media/image67.jpg"/><Relationship Id="rId4" Type="http://schemas.openxmlformats.org/officeDocument/2006/relationships/image" Target="../media/image61.jp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5.jp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11" Type="http://schemas.openxmlformats.org/officeDocument/2006/relationships/image" Target="../media/image11.jpg"/><Relationship Id="rId5" Type="http://schemas.openxmlformats.org/officeDocument/2006/relationships/image" Target="../media/image4.wmf"/><Relationship Id="rId15" Type="http://schemas.openxmlformats.org/officeDocument/2006/relationships/image" Target="../media/image15.jpg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jpg"/><Relationship Id="rId14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jpg"/><Relationship Id="rId7" Type="http://schemas.openxmlformats.org/officeDocument/2006/relationships/hyperlink" Target="https://www.google.com/search?sca_esv=571940854&amp;rlz=1C1GCEB_enUS980US982&amp;q=Laxman+Narasimhan&amp;stick=H4sIAAAAAAAAAONgVuLVT9c3NMyozDEtMs8ofMRowS3w8sc9YSn9SWtOXmPU5OIKzsgvd80rySypFJLmYoOyBKX4uVB18ixiFfRJrMhNzFPwSyxKLM7MzUjMAwBvEWKcYAAAAA&amp;sa=X&amp;sqi=2&amp;ved=2ahUKEwi4h934wemBAxVnnGoFHZWfB3gQzIcDKAB6BAgxEAE" TargetMode="External"/><Relationship Id="rId12" Type="http://schemas.openxmlformats.org/officeDocument/2006/relationships/image" Target="../media/image34.png"/><Relationship Id="rId17" Type="http://schemas.openxmlformats.org/officeDocument/2006/relationships/image" Target="../media/image39.jp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3.png"/><Relationship Id="rId5" Type="http://schemas.openxmlformats.org/officeDocument/2006/relationships/image" Target="../media/image28.jpg"/><Relationship Id="rId15" Type="http://schemas.openxmlformats.org/officeDocument/2006/relationships/image" Target="../media/image37.png"/><Relationship Id="rId10" Type="http://schemas.openxmlformats.org/officeDocument/2006/relationships/image" Target="../media/image32.jpg"/><Relationship Id="rId19" Type="http://schemas.openxmlformats.org/officeDocument/2006/relationships/image" Target="../media/image41.png"/><Relationship Id="rId4" Type="http://schemas.openxmlformats.org/officeDocument/2006/relationships/image" Target="../media/image27.jp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6.png"/><Relationship Id="rId7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0.png"/><Relationship Id="rId5" Type="http://schemas.openxmlformats.org/officeDocument/2006/relationships/image" Target="../media/image44.jpe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92215" y="1465385"/>
            <a:ext cx="10682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Max-plank.FBI:WMD:KIT.Angela.St</a:t>
            </a:r>
            <a:r>
              <a:rPr lang="en-US" dirty="0" smtClean="0"/>
              <a:t> </a:t>
            </a:r>
            <a:r>
              <a:rPr lang="en-US" dirty="0" err="1" smtClean="0"/>
              <a:t>Franics</a:t>
            </a:r>
            <a:r>
              <a:rPr lang="en-US" dirty="0" smtClean="0"/>
              <a:t>:  </a:t>
            </a:r>
            <a:r>
              <a:rPr lang="en-US" dirty="0" err="1" smtClean="0"/>
              <a:t>Colgial</a:t>
            </a:r>
            <a:r>
              <a:rPr lang="en-US" dirty="0" smtClean="0"/>
              <a:t> Vote and documents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Presdenbt</a:t>
            </a:r>
            <a:r>
              <a:rPr lang="en-US" dirty="0" smtClean="0"/>
              <a:t> known 1997/8 G </a:t>
            </a:r>
            <a:r>
              <a:rPr lang="en-US" dirty="0" err="1" smtClean="0"/>
              <a:t>Girlfrend</a:t>
            </a:r>
            <a:r>
              <a:rPr lang="en-US" dirty="0" smtClean="0"/>
              <a:t> Black/White Chantal </a:t>
            </a:r>
            <a:r>
              <a:rPr lang="en-US" dirty="0" err="1" smtClean="0"/>
              <a:t>Sayah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Brack</a:t>
            </a:r>
            <a:r>
              <a:rPr lang="en-US" dirty="0" smtClean="0"/>
              <a:t> Obama , ֻ§</a:t>
            </a:r>
            <a:r>
              <a:rPr lang="en-US" dirty="0" err="1" smtClean="0"/>
              <a:t>Koerpervelztung</a:t>
            </a:r>
            <a:r>
              <a:rPr lang="en-US" dirty="0" smtClean="0"/>
              <a:t> </a:t>
            </a:r>
            <a:r>
              <a:rPr lang="en-US" dirty="0" err="1" smtClean="0"/>
              <a:t>Eggestin</a:t>
            </a:r>
            <a:r>
              <a:rPr lang="en-US" dirty="0" smtClean="0"/>
              <a:t> </a:t>
            </a:r>
            <a:r>
              <a:rPr lang="en-US" dirty="0" err="1" smtClean="0"/>
              <a:t>Daneal,St.nice.marx</a:t>
            </a:r>
            <a:r>
              <a:rPr lang="en-US" dirty="0" smtClean="0"/>
              <a:t>(</a:t>
            </a:r>
            <a:r>
              <a:rPr lang="en-US" dirty="0" err="1" smtClean="0"/>
              <a:t>petsn</a:t>
            </a:r>
            <a:r>
              <a:rPr lang="en-US" dirty="0" smtClean="0"/>
              <a:t> ick)</a:t>
            </a:r>
          </a:p>
          <a:p>
            <a:r>
              <a:rPr lang="en-US" dirty="0"/>
              <a:t>	</a:t>
            </a:r>
            <a:r>
              <a:rPr lang="en-US" dirty="0" smtClean="0"/>
              <a:t>					</a:t>
            </a:r>
            <a:r>
              <a:rPr lang="en-US" strike="sngStrike" dirty="0" err="1" smtClean="0"/>
              <a:t>Ducth</a:t>
            </a:r>
            <a:r>
              <a:rPr lang="en-US" strike="sngStrike" dirty="0" smtClean="0"/>
              <a:t> (black ¼ white)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47692" y="1312985"/>
            <a:ext cx="3880339" cy="1582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31631" y="1594338"/>
            <a:ext cx="90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eval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26123" y="2677437"/>
            <a:ext cx="11043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45292" y="3674418"/>
            <a:ext cx="179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denver</a:t>
            </a:r>
            <a:r>
              <a:rPr lang="en-US" strike="sngStrike" dirty="0" smtClean="0"/>
              <a:t> clan 1987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617" y="3154207"/>
            <a:ext cx="1104271" cy="6183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39694" y="3674418"/>
            <a:ext cx="182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HOMCE:LUX.</a:t>
            </a:r>
            <a:r>
              <a:rPr lang="en-US" sz="800" strike="sngStrike" dirty="0" err="1" smtClean="0"/>
              <a:t>angle.elke</a:t>
            </a:r>
            <a:endParaRPr lang="en-US" sz="800" strike="sngStrike" dirty="0"/>
          </a:p>
        </p:txBody>
      </p:sp>
      <p:cxnSp>
        <p:nvCxnSpPr>
          <p:cNvPr id="16" name="Straight Connector 15"/>
          <p:cNvCxnSpPr>
            <a:stCxn id="13" idx="1"/>
          </p:cNvCxnSpPr>
          <p:nvPr/>
        </p:nvCxnSpPr>
        <p:spPr>
          <a:xfrm flipV="1">
            <a:off x="2045292" y="3154207"/>
            <a:ext cx="1972727" cy="704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45292" y="3154207"/>
            <a:ext cx="1794402" cy="88954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09569" y="4032034"/>
            <a:ext cx="11131447" cy="3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7894" y="5737159"/>
            <a:ext cx="110431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61846" y="2897542"/>
            <a:ext cx="3046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Dynasty, JR, </a:t>
            </a:r>
            <a:r>
              <a:rPr lang="en-US" strike="sngStrike" dirty="0" err="1" smtClean="0"/>
              <a:t>Devner</a:t>
            </a:r>
            <a:r>
              <a:rPr lang="en-US" strike="sngStrike" dirty="0" smtClean="0"/>
              <a:t> Clan, Soap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356339" y="2732713"/>
            <a:ext cx="4602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NSA.nonPoliceIncidt</a:t>
            </a:r>
            <a:r>
              <a:rPr lang="en-US" dirty="0" smtClean="0"/>
              <a:t>( WWI.IPX sw-de.sw-ue.cn)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5" y="2754501"/>
            <a:ext cx="1200469" cy="120046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62441" y="3138508"/>
            <a:ext cx="4051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 smtClean="0"/>
              <a:t>“</a:t>
            </a:r>
            <a:r>
              <a:rPr lang="en-US" sz="3200" strike="sngStrike" dirty="0" err="1" smtClean="0"/>
              <a:t>Petersson</a:t>
            </a:r>
            <a:r>
              <a:rPr lang="en-US" sz="3200" strike="sngStrike" dirty="0" smtClean="0"/>
              <a:t>”</a:t>
            </a:r>
            <a:endParaRPr lang="en-US" sz="32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10011508" y="2677437"/>
            <a:ext cx="2180492" cy="5894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dirty="0" err="1" smtClean="0"/>
              <a:t>.ATOMCLOICK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31631" y="3867223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eval.PRESIGN.BUSH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jr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6470397" y="2967203"/>
            <a:ext cx="557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Accent: cisco monitoring </a:t>
            </a:r>
            <a:r>
              <a:rPr lang="en-US" strike="sngStrike" dirty="0" err="1" smtClean="0"/>
              <a:t>angela.flea</a:t>
            </a:r>
            <a:r>
              <a:rPr lang="en-US" strike="sngStrike" dirty="0" smtClean="0"/>
              <a:t>[</a:t>
            </a:r>
            <a:r>
              <a:rPr lang="en-US" dirty="0" smtClean="0"/>
              <a:t>].</a:t>
            </a:r>
            <a:r>
              <a:rPr lang="en-US" dirty="0" err="1" smtClean="0"/>
              <a:t>nonPOliceChianese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746743" y="3181286"/>
            <a:ext cx="43492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WWI.KING.QUEEN.</a:t>
            </a:r>
            <a:r>
              <a:rPr lang="en-US" sz="800" strike="sngStrike" dirty="0" err="1" smtClean="0"/>
              <a:t>dynstat</a:t>
            </a:r>
            <a:endParaRPr lang="en-US" sz="800" strike="sngStrike" dirty="0" smtClean="0"/>
          </a:p>
          <a:p>
            <a:r>
              <a:rPr lang="en-US" dirty="0" smtClean="0"/>
              <a:t>$4B  v2.FBI:KIDNAPPING.nonPoliceSexAbuse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9" name="Straight Connector 28"/>
          <p:cNvCxnSpPr>
            <a:stCxn id="27" idx="1"/>
          </p:cNvCxnSpPr>
          <p:nvPr/>
        </p:nvCxnSpPr>
        <p:spPr>
          <a:xfrm flipV="1">
            <a:off x="5746743" y="3506645"/>
            <a:ext cx="700949" cy="136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14727" y="337099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31631" y="426720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7am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637944" y="3951132"/>
            <a:ext cx="781175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 smtClean="0"/>
              <a:t>G.Amemendment</a:t>
            </a:r>
            <a:r>
              <a:rPr lang="en-US" sz="4400" b="1" dirty="0" smtClean="0"/>
              <a:t> 1: </a:t>
            </a:r>
            <a:r>
              <a:rPr lang="en-US" b="1" dirty="0" smtClean="0"/>
              <a:t>Religious Freedom</a:t>
            </a:r>
          </a:p>
          <a:p>
            <a:r>
              <a:rPr lang="en-US" dirty="0" smtClean="0"/>
              <a:t>Gov. </a:t>
            </a:r>
            <a:r>
              <a:rPr lang="en-US" dirty="0" err="1" smtClean="0"/>
              <a:t>Schwe</a:t>
            </a:r>
            <a:r>
              <a:rPr lang="en-US" sz="800" strike="sngStrike" dirty="0" smtClean="0"/>
              <a:t>(twins) </a:t>
            </a:r>
            <a:r>
              <a:rPr lang="en-US" dirty="0" smtClean="0"/>
              <a:t>:HOMCEI:LUX:STILLBORN, HOMCE:LUX:VIRINGA.MARY:STILLBORN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788431" y="4082667"/>
            <a:ext cx="2403569" cy="676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WAR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509569" y="447435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75752" y="4997572"/>
            <a:ext cx="540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CDU.angela</a:t>
            </a:r>
            <a:r>
              <a:rPr lang="en-US" strike="sngStrike" dirty="0" smtClean="0"/>
              <a:t>, St. </a:t>
            </a:r>
            <a:r>
              <a:rPr lang="en-US" strike="sngStrike" dirty="0" err="1" smtClean="0"/>
              <a:t>Franci</a:t>
            </a:r>
            <a:r>
              <a:rPr lang="en-US" strike="sngStrike" dirty="0" smtClean="0"/>
              <a:t>    </a:t>
            </a:r>
            <a:r>
              <a:rPr lang="en-US" dirty="0" smtClean="0"/>
              <a:t>BUINDERESPULIK §Abortion Bill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170510" y="4779442"/>
            <a:ext cx="315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Thomas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-is-dieter)</a:t>
            </a:r>
            <a:r>
              <a:rPr lang="en-US" strike="sngStrike" dirty="0" smtClean="0"/>
              <a:t>: physic study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687894" y="4997572"/>
            <a:ext cx="12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</a:t>
            </a:r>
            <a:r>
              <a:rPr lang="en-US" dirty="0" smtClean="0"/>
              <a:t>.</a:t>
            </a:r>
            <a:r>
              <a:rPr lang="en-US" strike="sngStrike" dirty="0" smtClean="0"/>
              <a:t>CDU</a:t>
            </a:r>
            <a:r>
              <a:rPr lang="en-US" dirty="0" smtClean="0"/>
              <a:t>.INT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09569" y="5366904"/>
            <a:ext cx="962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9:11  AM St. Andrew Church; </a:t>
            </a:r>
            <a:r>
              <a:rPr lang="en-US" strike="sngStrike" dirty="0" smtClean="0"/>
              <a:t>Ask question foundation </a:t>
            </a:r>
            <a:r>
              <a:rPr lang="en-US" strike="sngStrike" dirty="0" err="1" smtClean="0"/>
              <a:t>Catholich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churun</a:t>
            </a:r>
            <a:r>
              <a:rPr lang="en-US" strike="sngStrike" dirty="0" smtClean="0"/>
              <a:t> in large group</a:t>
            </a:r>
            <a:r>
              <a:rPr lang="en-US" dirty="0" smtClean="0"/>
              <a:t>(</a:t>
            </a:r>
            <a:r>
              <a:rPr lang="en-US" strike="sngStrike" dirty="0" smtClean="0"/>
              <a:t>CDU.</a:t>
            </a:r>
            <a:r>
              <a:rPr lang="en-US" dirty="0" smtClean="0"/>
              <a:t>INT)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57744" y="4056431"/>
            <a:ext cx="11634256" cy="155573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27498" y="2710531"/>
            <a:ext cx="11634256" cy="126858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795394" y="5896708"/>
            <a:ext cx="807129" cy="7268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2965939" y="6063706"/>
            <a:ext cx="807129" cy="72683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369100" y="5896708"/>
            <a:ext cx="1032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Congress</a:t>
            </a:r>
          </a:p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942493" y="6105568"/>
            <a:ext cx="87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 </a:t>
            </a:r>
          </a:p>
          <a:p>
            <a:r>
              <a:rPr lang="en-US" dirty="0" smtClean="0"/>
              <a:t>Vote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461846" y="5769700"/>
            <a:ext cx="1652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HOMICDIE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3272" y="575610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51248" y="6206219"/>
            <a:ext cx="2554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Turkin</a:t>
            </a:r>
            <a:r>
              <a:rPr lang="en-US" sz="1200" strike="sngStrike" dirty="0" smtClean="0"/>
              <a:t>: </a:t>
            </a:r>
            <a:r>
              <a:rPr lang="en-US" sz="1200" strike="sngStrike" dirty="0" err="1" smtClean="0"/>
              <a:t>blutrache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trnal</a:t>
            </a:r>
            <a:r>
              <a:rPr lang="en-US" sz="1200" strike="sngStrike" dirty="0" smtClean="0"/>
              <a:t>) blood revenge</a:t>
            </a:r>
          </a:p>
          <a:p>
            <a:r>
              <a:rPr lang="en-US" sz="1200" strike="sngStrike" dirty="0" smtClean="0"/>
              <a:t>2pac: </a:t>
            </a:r>
            <a:r>
              <a:rPr lang="en-US" sz="1200" dirty="0" err="1" smtClean="0"/>
              <a:t>avg.HOMCEIDIE</a:t>
            </a:r>
            <a:endParaRPr lang="en-US" sz="1200" dirty="0"/>
          </a:p>
        </p:txBody>
      </p:sp>
      <p:cxnSp>
        <p:nvCxnSpPr>
          <p:cNvPr id="52" name="Straight Arrow Connector 51"/>
          <p:cNvCxnSpPr>
            <a:stCxn id="47" idx="3"/>
            <a:endCxn id="50" idx="1"/>
          </p:cNvCxnSpPr>
          <p:nvPr/>
        </p:nvCxnSpPr>
        <p:spPr>
          <a:xfrm>
            <a:off x="3821452" y="6428734"/>
            <a:ext cx="829796" cy="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547303" y="5962888"/>
            <a:ext cx="4844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[x] no</a:t>
            </a:r>
            <a:endParaRPr lang="en-US" sz="1000" dirty="0"/>
          </a:p>
        </p:txBody>
      </p:sp>
      <p:sp>
        <p:nvSpPr>
          <p:cNvPr id="55" name="TextBox 54"/>
          <p:cNvSpPr txBox="1"/>
          <p:nvPr/>
        </p:nvSpPr>
        <p:spPr>
          <a:xfrm>
            <a:off x="218472" y="5817104"/>
            <a:ext cx="1014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Angel.St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francie:FIB:WMD:KIT:max-plank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98207" y="6242933"/>
            <a:ext cx="2336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America they did not vote.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259815" y="6302318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555555"/>
                </a:solidFill>
                <a:latin typeface="Source Sans Pro"/>
              </a:rPr>
              <a:t>The Electoral College is a </a:t>
            </a:r>
            <a:r>
              <a:rPr lang="en-US" b="1" dirty="0" smtClean="0">
                <a:solidFill>
                  <a:srgbClr val="555555"/>
                </a:solidFill>
                <a:latin typeface="Source Sans Pro"/>
              </a:rPr>
              <a:t>process, </a:t>
            </a:r>
            <a:endParaRPr lang="en-US" b="1" dirty="0"/>
          </a:p>
        </p:txBody>
      </p:sp>
      <p:sp>
        <p:nvSpPr>
          <p:cNvPr id="58" name="Rectangle 57"/>
          <p:cNvSpPr/>
          <p:nvPr/>
        </p:nvSpPr>
        <p:spPr>
          <a:xfrm>
            <a:off x="9870831" y="5769700"/>
            <a:ext cx="2321169" cy="50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22976" y="5769700"/>
            <a:ext cx="2126722" cy="509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VIRGINA MARY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670" y="5802430"/>
            <a:ext cx="425642" cy="45702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637944" y="1465385"/>
            <a:ext cx="247579" cy="31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322976" y="6545885"/>
            <a:ext cx="4880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https://www.archives.gov/electoral-college/about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03888" y="5568302"/>
            <a:ext cx="717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again, drive on </a:t>
            </a:r>
            <a:r>
              <a:rPr lang="en-US" sz="800" strike="sngStrike" dirty="0" err="1" smtClean="0"/>
              <a:t>bicyel</a:t>
            </a:r>
            <a:r>
              <a:rPr lang="en-US" sz="800" strike="sngStrike" dirty="0" smtClean="0"/>
              <a:t> tells story </a:t>
            </a:r>
            <a:r>
              <a:rPr lang="en-US" dirty="0" err="1" smtClean="0"/>
              <a:t>FBI:WMD:KIT.max-plan.angel.st</a:t>
            </a:r>
            <a:r>
              <a:rPr lang="en-US" dirty="0" smtClean="0"/>
              <a:t>. </a:t>
            </a:r>
            <a:r>
              <a:rPr lang="en-US" dirty="0" err="1" smtClean="0"/>
              <a:t>franci.nonPoiceCfgLgoial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66" name="Rectangle 65"/>
          <p:cNvSpPr/>
          <p:nvPr/>
        </p:nvSpPr>
        <p:spPr>
          <a:xfrm>
            <a:off x="509569" y="1399040"/>
            <a:ext cx="11634256" cy="126858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84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98" y="2039815"/>
            <a:ext cx="684882" cy="646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722" y="2039815"/>
            <a:ext cx="639535" cy="7743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257300" y="1845129"/>
            <a:ext cx="2139043" cy="111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841171" y="1156156"/>
            <a:ext cx="1194028" cy="197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300" y="2814155"/>
            <a:ext cx="601493" cy="892432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9" idx="3"/>
          </p:cNvCxnSpPr>
          <p:nvPr/>
        </p:nvCxnSpPr>
        <p:spPr>
          <a:xfrm flipV="1">
            <a:off x="1747157" y="2426985"/>
            <a:ext cx="1943100" cy="105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52" y="2879328"/>
            <a:ext cx="572605" cy="76445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747157" y="3135086"/>
            <a:ext cx="1094014" cy="57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841171" y="2814154"/>
            <a:ext cx="1125567" cy="6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78913" y="2763568"/>
            <a:ext cx="10931426" cy="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26202" y="1503456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585" y="2145622"/>
            <a:ext cx="1560966" cy="156096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87585" y="1503456"/>
            <a:ext cx="183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HOMCEI:LUX:BAR</a:t>
            </a:r>
          </a:p>
          <a:p>
            <a:r>
              <a:rPr lang="en-US" dirty="0" smtClean="0"/>
              <a:t>VIRAINGT MARY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813471" y="1413844"/>
            <a:ext cx="2378529" cy="81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!WAR</a:t>
            </a:r>
            <a:endParaRPr lang="en-US" sz="40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344626" y="1845129"/>
            <a:ext cx="2783045" cy="186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754882" y="2095562"/>
            <a:ext cx="1644183" cy="161102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6074229" y="1845129"/>
            <a:ext cx="2726871" cy="17986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78913" y="3716942"/>
            <a:ext cx="10931426" cy="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78913" y="4649484"/>
            <a:ext cx="10931426" cy="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78913" y="5468071"/>
            <a:ext cx="10931426" cy="12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47374" y="3951514"/>
            <a:ext cx="4625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insutance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consuation</a:t>
            </a:r>
            <a:endParaRPr lang="en-US" strike="sngStrike" dirty="0" smtClean="0"/>
          </a:p>
          <a:p>
            <a:r>
              <a:rPr lang="en-US" dirty="0" smtClean="0"/>
              <a:t>VIROAIG </a:t>
            </a:r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r>
              <a:rPr lang="en-US" dirty="0" smtClean="0"/>
              <a:t>  </a:t>
            </a:r>
            <a:r>
              <a:rPr lang="en-US" strike="sngStrike" dirty="0" err="1" smtClean="0"/>
              <a:t>lawauite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 </a:t>
            </a:r>
            <a:r>
              <a:rPr lang="en-US" sz="800" dirty="0" err="1" smtClean="0"/>
              <a:t>laywre</a:t>
            </a:r>
            <a:r>
              <a:rPr lang="en-US" sz="800" dirty="0" smtClean="0"/>
              <a:t> </a:t>
            </a:r>
            <a:r>
              <a:rPr lang="en-US" sz="800" dirty="0" err="1" smtClean="0"/>
              <a:t>serpaiton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6669424" y="3916988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Meet: Our person auto </a:t>
            </a:r>
            <a:r>
              <a:rPr lang="en-US" sz="800" strike="sngStrike" dirty="0" err="1" smtClean="0"/>
              <a:t>insuacen</a:t>
            </a:r>
            <a:r>
              <a:rPr lang="en-US" sz="800" strike="sngStrike" dirty="0" smtClean="0"/>
              <a:t> agent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5847374" y="3763100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VIRIANGA</a:t>
            </a:r>
            <a:endParaRPr lang="en-US" dirty="0"/>
          </a:p>
        </p:txBody>
      </p:sp>
      <p:cxnSp>
        <p:nvCxnSpPr>
          <p:cNvPr id="40" name="Straight Connector 39"/>
          <p:cNvCxnSpPr>
            <a:endCxn id="30" idx="1"/>
          </p:cNvCxnSpPr>
          <p:nvPr/>
        </p:nvCxnSpPr>
        <p:spPr>
          <a:xfrm flipH="1">
            <a:off x="6754882" y="2490734"/>
            <a:ext cx="2225832" cy="410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626" y="3792527"/>
            <a:ext cx="818424" cy="8184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806146" y="3792527"/>
            <a:ext cx="821871" cy="805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044338" y="1954339"/>
            <a:ext cx="694146" cy="85981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00068" y="2759311"/>
            <a:ext cx="694146" cy="85981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979748" y="3744595"/>
            <a:ext cx="694146" cy="85981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flipH="1">
            <a:off x="3120208" y="2869519"/>
            <a:ext cx="570049" cy="85981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H="1">
            <a:off x="3094989" y="1944207"/>
            <a:ext cx="570049" cy="85981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18494" y="6488668"/>
            <a:ext cx="5355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Stalkign</a:t>
            </a:r>
            <a:r>
              <a:rPr lang="en-US" dirty="0" smtClean="0"/>
              <a:t> </a:t>
            </a:r>
            <a:r>
              <a:rPr lang="en-US" strike="sngStrike" dirty="0" err="1" smtClean="0"/>
              <a:t>motcyel</a:t>
            </a:r>
            <a:r>
              <a:rPr lang="en-US" strike="sngStrike" dirty="0" smtClean="0"/>
              <a:t> 3:14PM </a:t>
            </a:r>
            <a:r>
              <a:rPr lang="en-US" strike="sngStrike" dirty="0" err="1" smtClean="0"/>
              <a:t>Mlw</a:t>
            </a:r>
            <a:r>
              <a:rPr lang="en-US" strike="sngStrike" dirty="0" smtClean="0"/>
              <a:t> 240lb with </a:t>
            </a:r>
            <a:r>
              <a:rPr lang="en-US" strike="sngStrike" dirty="0" err="1" smtClean="0"/>
              <a:t>femalewhite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979748" y="4881093"/>
            <a:ext cx="6830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CPVA.VP GERMANY.CHECK PIN CHALIR “JESUS”  INTERNATIONAL</a:t>
            </a:r>
          </a:p>
          <a:p>
            <a:r>
              <a:rPr lang="en-US" dirty="0"/>
              <a:t>	</a:t>
            </a:r>
            <a:r>
              <a:rPr lang="en-US" dirty="0" smtClean="0"/>
              <a:t>CPVA x/y 2014 </a:t>
            </a:r>
            <a:r>
              <a:rPr lang="en-US" strike="sngStrike" dirty="0" smtClean="0"/>
              <a:t>shows up on </a:t>
            </a:r>
            <a:r>
              <a:rPr lang="en-US" strike="sngStrike" dirty="0" err="1" smtClean="0"/>
              <a:t>sams</a:t>
            </a:r>
            <a:r>
              <a:rPr lang="en-US" strike="sngStrike" dirty="0" smtClean="0"/>
              <a:t> screen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7302609" y="511113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10Y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8801099" y="4642918"/>
            <a:ext cx="3345273" cy="813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sz="4000" dirty="0" err="1" smtClean="0"/>
              <a:t>.ATOMCLOCK</a:t>
            </a:r>
            <a:endParaRPr lang="en-US" sz="40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344626" y="47470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17431" y="6284890"/>
            <a:ext cx="11174569" cy="6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1880" y="5653839"/>
            <a:ext cx="357291" cy="58877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72838" y="5661458"/>
            <a:ext cx="3828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Summer Drops tow twice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166" y="5543088"/>
            <a:ext cx="1301822" cy="68030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24" y="5541960"/>
            <a:ext cx="793386" cy="59965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026086" y="5521471"/>
            <a:ext cx="1240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Mill Valley, </a:t>
            </a:r>
          </a:p>
          <a:p>
            <a:r>
              <a:rPr lang="en-US" dirty="0"/>
              <a:t>\</a:t>
            </a:r>
            <a:r>
              <a:rPr lang="en-US" dirty="0" err="1" smtClean="0"/>
              <a:t>Califonria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306810" y="5490483"/>
            <a:ext cx="820861" cy="75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1371" y="5620274"/>
            <a:ext cx="720223" cy="50597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600179" y="6034063"/>
            <a:ext cx="34720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</a:t>
            </a:r>
            <a:r>
              <a:rPr lang="en-US" strike="sngStrike" dirty="0" smtClean="0"/>
              <a:t>danughou street(2pac)</a:t>
            </a:r>
            <a:r>
              <a:rPr lang="en-US" dirty="0" smtClean="0"/>
              <a:t>Marin City</a:t>
            </a:r>
          </a:p>
          <a:p>
            <a:r>
              <a:rPr lang="en-US" sz="900" dirty="0" smtClean="0"/>
              <a:t>St. Francis</a:t>
            </a:r>
          </a:p>
          <a:p>
            <a:r>
              <a:rPr lang="en-US" sz="900" dirty="0" smtClean="0"/>
              <a:t>St. </a:t>
            </a:r>
            <a:r>
              <a:rPr lang="en-US" sz="900" dirty="0" err="1" smtClean="0"/>
              <a:t>Anselmo</a:t>
            </a:r>
            <a:endParaRPr lang="en-US" sz="900" dirty="0" smtClean="0"/>
          </a:p>
          <a:p>
            <a:r>
              <a:rPr lang="en-US" sz="900" dirty="0" err="1" smtClean="0"/>
              <a:t>Cologn</a:t>
            </a:r>
            <a:r>
              <a:rPr lang="en-US" sz="900" dirty="0" smtClean="0"/>
              <a:t> Dom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8250824" y="5515770"/>
            <a:ext cx="769882" cy="60431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407910" y="5537597"/>
            <a:ext cx="769882" cy="60431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643834" y="5574432"/>
            <a:ext cx="1382251" cy="60431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225" y="5485222"/>
            <a:ext cx="930116" cy="52086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994781" y="5686061"/>
            <a:ext cx="970207" cy="524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178062" y="5242724"/>
            <a:ext cx="969850" cy="736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721938" y="309034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519208" y="5919230"/>
            <a:ext cx="437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season.com </a:t>
            </a:r>
            <a:r>
              <a:rPr lang="en-US" dirty="0" err="1" smtClean="0"/>
              <a:t>KOCHMENA.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season.com)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1644964" y="571596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0245444" y="5368417"/>
            <a:ext cx="1946556" cy="5473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MLITARY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572006" y="5597552"/>
            <a:ext cx="221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Deere park </a:t>
            </a:r>
            <a:r>
              <a:rPr lang="en-US" strike="sngStrike" dirty="0" err="1" smtClean="0"/>
              <a:t>ave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7972800" y="60446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24699" y="5300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0325368" y="5275111"/>
            <a:ext cx="1732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EMA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21689" y="5456284"/>
            <a:ext cx="1089169" cy="860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988832" y="5490483"/>
            <a:ext cx="7083388" cy="77502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21796" y="5578964"/>
            <a:ext cx="536192" cy="71501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1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96900" y="1536700"/>
            <a:ext cx="242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nonPoliceLangbu.</a:t>
            </a:r>
            <a:r>
              <a:rPr lang="en-US" sz="800" strike="sngStrike" dirty="0" err="1" smtClean="0"/>
              <a:t>linsit</a:t>
            </a:r>
            <a:r>
              <a:rPr lang="en-US" sz="800" strike="sngStrike" dirty="0" smtClean="0"/>
              <a:t>(asshole)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08000" y="1906032"/>
            <a:ext cx="11010900" cy="1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759200" y="153670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08738" y="1504434"/>
            <a:ext cx="113588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Joeb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9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1" y="1405525"/>
            <a:ext cx="891432" cy="132261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31371" y="1405524"/>
            <a:ext cx="891432" cy="126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31371" y="1405524"/>
            <a:ext cx="891432" cy="126858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95943" y="2728139"/>
            <a:ext cx="11462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15685" y="4000627"/>
            <a:ext cx="11462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20606" y="5056188"/>
            <a:ext cx="11462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37361" y="5738244"/>
            <a:ext cx="11462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 rot="5400000">
            <a:off x="2580147" y="2110340"/>
            <a:ext cx="419100" cy="25628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rot="5400000">
            <a:off x="3082674" y="2132123"/>
            <a:ext cx="407592" cy="2943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3402080" y="2071397"/>
            <a:ext cx="430085" cy="3669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57291" y="1973102"/>
            <a:ext cx="1258357" cy="61241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253343" y="2039815"/>
            <a:ext cx="2188028" cy="430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570715"/>
              </p:ext>
            </p:extLst>
          </p:nvPr>
        </p:nvGraphicFramePr>
        <p:xfrm>
          <a:off x="2297674" y="5126468"/>
          <a:ext cx="1639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ackager Shell Object" showAsIcon="1" r:id="rId4" imgW="1640160" imgH="532800" progId="Package">
                  <p:embed/>
                </p:oleObj>
              </mc:Choice>
              <mc:Fallback>
                <p:oleObj name="Packager Shell Object" showAsIcon="1" r:id="rId4" imgW="16401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97674" y="5126468"/>
                        <a:ext cx="1639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1643088" y="1376131"/>
            <a:ext cx="458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000.tw.pns: removed </a:t>
            </a:r>
            <a:r>
              <a:rPr lang="en-US" dirty="0" err="1" smtClean="0"/>
              <a:t>nonPolcieCfgLogical</a:t>
            </a:r>
            <a:r>
              <a:rPr lang="en-US" sz="800" strike="sngStrike" dirty="0" smtClean="0"/>
              <a:t>(black swan)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706664" y="1603520"/>
            <a:ext cx="294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From business process logical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137091" y="1839950"/>
            <a:ext cx="221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smtClean="0"/>
              <a:t>not person 9:50am person until </a:t>
            </a:r>
            <a:r>
              <a:rPr lang="en-US" sz="800" strike="sngStrike" dirty="0" err="1" smtClean="0"/>
              <a:t>tomroro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Ueber</a:t>
            </a:r>
            <a:r>
              <a:rPr lang="en-US" sz="800" strike="sngStrike" dirty="0" smtClean="0"/>
              <a:t> </a:t>
            </a:r>
            <a:r>
              <a:rPr lang="en-US" dirty="0" smtClean="0"/>
              <a:t>FBI:WMD:BLACK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178509" y="1945680"/>
            <a:ext cx="2053528" cy="61241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837378" y="1907051"/>
            <a:ext cx="320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Buddenhagen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sepratoin</a:t>
            </a:r>
            <a:r>
              <a:rPr lang="en-US" strike="sngStrike" dirty="0" smtClean="0"/>
              <a:t> Kimono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11097909" y="1890722"/>
            <a:ext cx="113588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Joeb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837378" y="2238480"/>
            <a:ext cx="7425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Professional Sales, Look[]</a:t>
            </a:r>
          </a:p>
          <a:p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heger,hager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CHECK POINT CHARLIE(</a:t>
            </a:r>
            <a:r>
              <a:rPr lang="en-US" dirty="0" err="1" smtClean="0"/>
              <a:t>infran</a:t>
            </a:r>
            <a:r>
              <a:rPr lang="en-US" dirty="0" smtClean="0"/>
              <a:t> </a:t>
            </a:r>
            <a:r>
              <a:rPr lang="en-US" dirty="0" err="1" smtClean="0"/>
              <a:t>depment</a:t>
            </a:r>
            <a:r>
              <a:rPr lang="en-US" dirty="0" smtClean="0"/>
              <a:t>, </a:t>
            </a:r>
            <a:r>
              <a:rPr lang="en-US" b="1" strike="sngStrike" dirty="0" err="1" smtClean="0"/>
              <a:t>mens</a:t>
            </a:r>
            <a:r>
              <a:rPr lang="en-US" dirty="0" smtClean="0"/>
              <a:t> </a:t>
            </a:r>
            <a:r>
              <a:rPr lang="en-US" dirty="0" err="1" smtClean="0"/>
              <a:t>depametn</a:t>
            </a:r>
            <a:r>
              <a:rPr lang="en-US" dirty="0" smtClean="0"/>
              <a:t>, </a:t>
            </a:r>
            <a:r>
              <a:rPr lang="en-US" dirty="0" err="1" smtClean="0"/>
              <a:t>worment</a:t>
            </a:r>
            <a:r>
              <a:rPr lang="en-US" dirty="0" smtClean="0"/>
              <a:t> </a:t>
            </a:r>
            <a:r>
              <a:rPr lang="en-US" dirty="0" err="1" smtClean="0"/>
              <a:t>depmetn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097909" y="2276383"/>
            <a:ext cx="1094091" cy="3977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Micha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819460" y="227676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777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9887678" y="2672358"/>
            <a:ext cx="1812340" cy="211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075916" y="2477176"/>
            <a:ext cx="58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NSA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952865" y="3064485"/>
            <a:ext cx="3333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V2:FBI:KIDNAPIGN: PRICEJRS</a:t>
            </a:r>
          </a:p>
          <a:p>
            <a:r>
              <a:rPr lang="en-US" strike="sngStrike" dirty="0" err="1" smtClean="0"/>
              <a:t>Pptx,xlsx</a:t>
            </a:r>
            <a:r>
              <a:rPr lang="en-US" strike="sngStrike" dirty="0" smtClean="0"/>
              <a:t> Swedish-</a:t>
            </a:r>
            <a:r>
              <a:rPr lang="en-US" strike="sngStrike" dirty="0" err="1" smtClean="0"/>
              <a:t>americna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famly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6952865" y="3624584"/>
            <a:ext cx="473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VIRINGA.ueber.woman</a:t>
            </a:r>
            <a:r>
              <a:rPr lang="en-US" dirty="0" smtClean="0"/>
              <a:t>[]: </a:t>
            </a:r>
            <a:r>
              <a:rPr lang="en-US" sz="800" strike="sngStrike" dirty="0" err="1" smtClean="0"/>
              <a:t>woment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depmetn</a:t>
            </a:r>
            <a:r>
              <a:rPr lang="en-US" sz="800" dirty="0" smtClean="0"/>
              <a:t> </a:t>
            </a:r>
            <a:r>
              <a:rPr lang="en-US" dirty="0" smtClean="0"/>
              <a:t>CPVA </a:t>
            </a:r>
            <a:r>
              <a:rPr lang="en-US" sz="800" strike="sngStrike" dirty="0" smtClean="0"/>
              <a:t>from infant dement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7837378" y="2384484"/>
            <a:ext cx="2792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76121" y="1429076"/>
            <a:ext cx="10198707" cy="254974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0238014" y="1336430"/>
            <a:ext cx="1953986" cy="570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629900" y="3106034"/>
            <a:ext cx="1562100" cy="4020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646229" y="2672358"/>
            <a:ext cx="1606195" cy="21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00811" y="3577261"/>
            <a:ext cx="237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Polcie</a:t>
            </a:r>
            <a:r>
              <a:rPr lang="en-US" b="1" dirty="0" smtClean="0"/>
              <a:t> </a:t>
            </a:r>
            <a:r>
              <a:rPr lang="en-US" b="1" dirty="0" err="1" smtClean="0"/>
              <a:t>Sirence</a:t>
            </a:r>
            <a:r>
              <a:rPr lang="en-US" b="1" dirty="0" smtClean="0"/>
              <a:t>: 9:55AM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872179" y="3201698"/>
            <a:ext cx="4946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Shared: </a:t>
            </a:r>
            <a:r>
              <a:rPr lang="en-US" dirty="0" smtClean="0"/>
              <a:t>PREA.187.v2:FBI:KIDNAPPGIN </a:t>
            </a:r>
            <a:r>
              <a:rPr lang="en-US" strike="sngStrike" dirty="0" smtClean="0"/>
              <a:t>and Hostage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549625" y="3941717"/>
            <a:ext cx="2368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Joyt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joyti</a:t>
            </a:r>
            <a:r>
              <a:rPr lang="en-US" strike="sngStrike" dirty="0" smtClean="0"/>
              <a:t> mapping </a:t>
            </a:r>
            <a:r>
              <a:rPr lang="en-US" dirty="0" smtClean="0"/>
              <a:t>$</a:t>
            </a:r>
          </a:p>
          <a:p>
            <a:r>
              <a:rPr lang="en-US" dirty="0" smtClean="0"/>
              <a:t>KOCYEMAN HOMCEIDE</a:t>
            </a:r>
          </a:p>
          <a:p>
            <a:r>
              <a:rPr lang="en-US" dirty="0" smtClean="0"/>
              <a:t>FEDERAL BANK (USD)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096000" y="4066107"/>
            <a:ext cx="346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RED, </a:t>
            </a:r>
            <a:r>
              <a:rPr lang="en-US" strike="sngStrike" dirty="0" err="1" smtClean="0"/>
              <a:t>Hertie</a:t>
            </a:r>
            <a:r>
              <a:rPr lang="en-US" strike="sngStrike" dirty="0" smtClean="0"/>
              <a:t>  </a:t>
            </a:r>
            <a:r>
              <a:rPr lang="en-US" dirty="0" smtClean="0"/>
              <a:t>CECKPN CHAILE(</a:t>
            </a:r>
            <a:r>
              <a:rPr lang="en-US" strike="sngStrike" dirty="0" err="1" smtClean="0"/>
              <a:t>kdwe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446542" y="4321282"/>
            <a:ext cx="26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Budenhaden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budenhagen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11097909" y="4362647"/>
            <a:ext cx="113588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Joeb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294209" y="4594523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Smith/smith</a:t>
            </a:r>
          </a:p>
          <a:p>
            <a:r>
              <a:rPr lang="en-US" sz="800" strike="sngStrike" dirty="0" smtClean="0"/>
              <a:t>Pham/</a:t>
            </a:r>
            <a:r>
              <a:rPr lang="en-US" sz="800" strike="sngStrike" dirty="0" err="1" smtClean="0"/>
              <a:t>pham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Droz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droz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6526981" y="4594522"/>
            <a:ext cx="386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ICC-</a:t>
            </a:r>
            <a:r>
              <a:rPr lang="en-US" dirty="0" err="1" smtClean="0"/>
              <a:t>JIC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putin</a:t>
            </a:r>
            <a:r>
              <a:rPr lang="en-US" strike="sngStrike" dirty="0" smtClean="0"/>
              <a:t>,.</a:t>
            </a:r>
            <a:r>
              <a:rPr lang="en-US" strike="sngStrike" dirty="0" err="1" smtClean="0"/>
              <a:t>gohoe.staling.marx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399" y="5850740"/>
            <a:ext cx="1572255" cy="98407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0621" y="5906889"/>
            <a:ext cx="603965" cy="9035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64" y="5944186"/>
            <a:ext cx="1171471" cy="77673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00" y="5857423"/>
            <a:ext cx="681543" cy="93357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089959" y="6212046"/>
            <a:ext cx="133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(oracle)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52392" y="5584132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Sirces</a:t>
            </a:r>
            <a:r>
              <a:rPr lang="en-US" dirty="0" smtClean="0"/>
              <a:t>: 10:14AM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789697" y="5857423"/>
            <a:ext cx="2415576" cy="86349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763004" y="5899078"/>
            <a:ext cx="2219640" cy="88045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2683899" y="5850740"/>
            <a:ext cx="2521374" cy="65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763004" y="5850741"/>
            <a:ext cx="2219639" cy="19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 smtClean="0"/>
              <a:t>Auschwitz</a:t>
            </a:r>
            <a:endParaRPr lang="en-US" sz="10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9394" y="5994671"/>
            <a:ext cx="493044" cy="511815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425181" y="5899964"/>
            <a:ext cx="304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INT.IPX:     LABOR COODE.INT[]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Arbeit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frei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6716675" y="5816621"/>
            <a:ext cx="708505" cy="88045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528645" y="5857423"/>
            <a:ext cx="1043365" cy="72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64753" y="59816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8039951" y="6564085"/>
            <a:ext cx="1531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homeless black person bad nails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307" y="6252126"/>
            <a:ext cx="468796" cy="468796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887678" y="6239325"/>
            <a:ext cx="987150" cy="39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970820" y="594841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HQSF</a:t>
            </a:r>
            <a:endParaRPr lang="en-US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507" y="6265723"/>
            <a:ext cx="601202" cy="40608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97" y="6173261"/>
            <a:ext cx="567518" cy="567518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9172611" y="6309832"/>
            <a:ext cx="987150" cy="39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0467096" y="6265723"/>
            <a:ext cx="987150" cy="39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4871" y="6106206"/>
            <a:ext cx="334829" cy="597909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0783815" y="6269783"/>
            <a:ext cx="987150" cy="39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0796307" y="5716636"/>
            <a:ext cx="1356690" cy="454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89" y="6237863"/>
            <a:ext cx="419941" cy="419941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11375836" y="6259878"/>
            <a:ext cx="987150" cy="39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57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359229" y="1600200"/>
            <a:ext cx="2090057" cy="4396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08214" y="2039815"/>
            <a:ext cx="1943100" cy="948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79764" y="4301685"/>
            <a:ext cx="112558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09-Oct-2023 09:46:20.608 SEVERE [main] </a:t>
            </a:r>
            <a:r>
              <a:rPr lang="en-US" dirty="0" err="1"/>
              <a:t>org.apache.catalina.core.StandardServer.await</a:t>
            </a:r>
            <a:r>
              <a:rPr lang="en-US" dirty="0"/>
              <a:t> Failed to create server shutdown socket on address [localhost] and port [8005] (base port [8005] and offset [0])</a:t>
            </a:r>
          </a:p>
          <a:p>
            <a:r>
              <a:rPr lang="en-US" dirty="0" err="1"/>
              <a:t>java.net.BindException</a:t>
            </a:r>
            <a:r>
              <a:rPr lang="en-US" dirty="0"/>
              <a:t>: Address already in use: bind</a:t>
            </a:r>
          </a:p>
          <a:p>
            <a:r>
              <a:rPr lang="en-US" dirty="0"/>
              <a:t>	at </a:t>
            </a:r>
            <a:r>
              <a:rPr lang="en-US" dirty="0" err="1"/>
              <a:t>java.base</a:t>
            </a:r>
            <a:r>
              <a:rPr lang="en-US" dirty="0"/>
              <a:t>/sun.nio.ch.Net.bind0(Native Method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52089" y="3244334"/>
            <a:ext cx="4687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&lt;Server port="8006" shutdown="SHUTDOWN"&gt;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2089" y="2873829"/>
            <a:ext cx="317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Server.xml change 8005 to 8006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52089" y="2875460"/>
            <a:ext cx="5228625" cy="97345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404257" y="4127086"/>
            <a:ext cx="10384972" cy="158791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49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1" y="1547445"/>
            <a:ext cx="380320" cy="37863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8214" y="2057400"/>
            <a:ext cx="11315700" cy="3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08214" y="1367171"/>
            <a:ext cx="1518557" cy="67264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912" y="1523282"/>
            <a:ext cx="426956" cy="4269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38357" y="1492877"/>
            <a:ext cx="17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Alcatl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ueber</a:t>
            </a:r>
            <a:r>
              <a:rPr lang="en-US" strike="sngStrike" dirty="0" smtClean="0"/>
              <a:t> eats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966789" y="1401084"/>
            <a:ext cx="1518557" cy="672644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34711" y="1547445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</a:t>
            </a:r>
            <a:r>
              <a:rPr lang="en-US" strike="sngStrike" dirty="0" err="1" smtClean="0"/>
              <a:t>secatary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249823" y="1635370"/>
            <a:ext cx="185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 </a:t>
            </a:r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10014301" y="1336430"/>
            <a:ext cx="2177700" cy="7033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dirty="0" err="1" smtClean="0"/>
              <a:t>.ATOMICLOICK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42565" y="6023720"/>
            <a:ext cx="11315700" cy="3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8020" y="1492877"/>
            <a:ext cx="509281" cy="51182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23592" y="1465794"/>
            <a:ext cx="509281" cy="51182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38357" y="1257272"/>
            <a:ext cx="364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Document Management Engineering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42565" y="2077096"/>
            <a:ext cx="79582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0.1</a:t>
            </a:r>
            <a:r>
              <a:rPr lang="en-US" b="1" dirty="0" smtClean="0"/>
              <a:t> </a:t>
            </a:r>
            <a:r>
              <a:rPr lang="en-US" dirty="0" smtClean="0"/>
              <a:t>CHECKPIN CHARILE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Dr. dieter </a:t>
            </a:r>
            <a:r>
              <a:rPr lang="en-US" strike="sngStrike" dirty="0" err="1" smtClean="0"/>
              <a:t>zetche</a:t>
            </a:r>
            <a:r>
              <a:rPr lang="en-US" strike="sngStrike" dirty="0" smtClean="0"/>
              <a:t>, </a:t>
            </a:r>
            <a:r>
              <a:rPr lang="en-US" strike="sngStrike" dirty="0"/>
              <a:t>angel </a:t>
            </a:r>
            <a:r>
              <a:rPr lang="en-US" strike="sngStrike" dirty="0" err="1"/>
              <a:t>merkel</a:t>
            </a:r>
            <a:r>
              <a:rPr lang="en-US" strike="sngStrike" dirty="0"/>
              <a:t> a new</a:t>
            </a:r>
            <a:r>
              <a:rPr lang="en-US" dirty="0"/>
              <a:t> </a:t>
            </a:r>
            <a:r>
              <a:rPr lang="en-US" dirty="0" err="1"/>
              <a:t>nonPoliceTRX</a:t>
            </a:r>
            <a:r>
              <a:rPr lang="en-US" dirty="0"/>
              <a:t> </a:t>
            </a:r>
            <a:r>
              <a:rPr lang="en-US" strike="sngStrike" dirty="0"/>
              <a:t>management system 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96587" y="1992214"/>
            <a:ext cx="4588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angel.flea</a:t>
            </a:r>
            <a:r>
              <a:rPr lang="en-US" strike="sngStrike" dirty="0" smtClean="0"/>
              <a:t>[].</a:t>
            </a:r>
            <a:r>
              <a:rPr lang="en-US" strike="sngStrike" dirty="0" err="1" smtClean="0"/>
              <a:t>bauer</a:t>
            </a:r>
            <a:endParaRPr lang="en-US" dirty="0" smtClean="0"/>
          </a:p>
          <a:p>
            <a:r>
              <a:rPr lang="en-US" dirty="0" err="1" smtClean="0"/>
              <a:t>PENTGON.EMEA.bauer</a:t>
            </a:r>
            <a:r>
              <a:rPr lang="en-US" dirty="0" smtClean="0"/>
              <a:t> </a:t>
            </a:r>
            <a:r>
              <a:rPr lang="en-US" dirty="0" err="1" smtClean="0"/>
              <a:t>Netowrkgin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semeter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240711" y="2033654"/>
            <a:ext cx="338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nonPoliceLingustists</a:t>
            </a:r>
            <a:r>
              <a:rPr lang="en-US" sz="800" strike="sngStrike" dirty="0" err="1" smtClean="0"/>
              <a:t>Linst</a:t>
            </a:r>
            <a:r>
              <a:rPr lang="en-US" sz="800" strike="sngStrike" dirty="0" smtClean="0"/>
              <a:t>(dickering around)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584702" y="2256516"/>
            <a:ext cx="457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CHECKPINT CHALIE(</a:t>
            </a:r>
            <a:r>
              <a:rPr lang="en-US" strike="sngStrike" dirty="0" smtClean="0"/>
              <a:t>Tell me the mapping</a:t>
            </a:r>
            <a:r>
              <a:rPr lang="en-US" dirty="0" smtClean="0"/>
              <a:t> USD 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869871" y="2778681"/>
            <a:ext cx="648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Programing rational software architect: setter and getter </a:t>
            </a:r>
            <a:r>
              <a:rPr lang="en-US" strike="sngStrike" dirty="0" err="1" smtClean="0"/>
              <a:t>methbods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158987" y="2905097"/>
            <a:ext cx="422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 </a:t>
            </a:r>
            <a:r>
              <a:rPr lang="en-US" strike="sngStrike" dirty="0" smtClean="0"/>
              <a:t>GE</a:t>
            </a:r>
            <a:r>
              <a:rPr lang="en-US" dirty="0" smtClean="0"/>
              <a:t> </a:t>
            </a:r>
            <a:r>
              <a:rPr lang="en-US" strike="sngStrike" dirty="0" smtClean="0"/>
              <a:t>software Robert 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koch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357" y="3619872"/>
            <a:ext cx="1579869" cy="105133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434711" y="3788229"/>
            <a:ext cx="2543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PENGON.EMEA Hamburg</a:t>
            </a:r>
          </a:p>
          <a:p>
            <a:r>
              <a:rPr lang="en-US" dirty="0" smtClean="0"/>
              <a:t>J2EE </a:t>
            </a:r>
            <a:r>
              <a:rPr lang="en-US" dirty="0" err="1" smtClean="0"/>
              <a:t>Archtiect</a:t>
            </a:r>
            <a:r>
              <a:rPr lang="en-US" dirty="0" smtClean="0"/>
              <a:t> Dr. Prof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65057" y="4385295"/>
            <a:ext cx="377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Hamburg Port 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642565" y="3788229"/>
            <a:ext cx="881027" cy="3771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91115" y="4145114"/>
            <a:ext cx="1654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Ibm.cleint.apl</a:t>
            </a:r>
            <a:endParaRPr lang="en-US" strike="sngStrike" dirty="0" smtClean="0"/>
          </a:p>
          <a:p>
            <a:r>
              <a:rPr lang="en-US" strike="sngStrike" dirty="0" err="1" smtClean="0"/>
              <a:t>Ibm.yang</a:t>
            </a:r>
            <a:endParaRPr lang="en-US" strike="sngStrike" dirty="0" smtClean="0"/>
          </a:p>
          <a:p>
            <a:r>
              <a:rPr lang="en-US" dirty="0" smtClean="0"/>
              <a:t>HAMBURG port</a:t>
            </a:r>
          </a:p>
          <a:p>
            <a:r>
              <a:rPr lang="en-US" dirty="0" smtClean="0"/>
              <a:t>OAKLAND port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155371" y="3619872"/>
            <a:ext cx="2279340" cy="112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66468" y="4646905"/>
            <a:ext cx="59318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Source: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2304492" y="3554444"/>
            <a:ext cx="1628805" cy="115100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245638" y="3332350"/>
            <a:ext cx="19140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CAPT. KOCEMAN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202647" y="5218932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CHECKPON CHALEI</a:t>
            </a:r>
            <a:r>
              <a:rPr lang="en-US" strike="sngStrike" dirty="0" smtClean="0"/>
              <a:t>((Thomas-is-dieter)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367528" y="3742062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COLLEGE ELECTORIAL</a:t>
            </a:r>
            <a:endParaRPr 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420" y="4764214"/>
            <a:ext cx="945016" cy="33689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8101420" y="4569961"/>
            <a:ext cx="1173209" cy="77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58300" y="4754627"/>
            <a:ext cx="638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Staling</a:t>
            </a:r>
          </a:p>
          <a:p>
            <a:r>
              <a:rPr lang="en-US" sz="800" strike="sngStrike" dirty="0" err="1" smtClean="0"/>
              <a:t>Gorbvahce</a:t>
            </a:r>
            <a:endParaRPr lang="en-US" sz="800" strike="sngStrike" dirty="0" smtClean="0"/>
          </a:p>
          <a:p>
            <a:r>
              <a:rPr lang="en-US" sz="800" strike="sngStrike" dirty="0" smtClean="0"/>
              <a:t>Marx</a:t>
            </a:r>
          </a:p>
          <a:p>
            <a:r>
              <a:rPr lang="en-US" sz="800" strike="sngStrike" dirty="0" err="1" smtClean="0"/>
              <a:t>putin</a:t>
            </a:r>
            <a:endParaRPr lang="en-US" sz="800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8101420" y="4569961"/>
            <a:ext cx="1156880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264140" y="4769942"/>
            <a:ext cx="551716" cy="57873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110506" y="4743195"/>
            <a:ext cx="1786109" cy="66608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999" y="4719783"/>
            <a:ext cx="726216" cy="54676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8600834" y="4646905"/>
            <a:ext cx="2273995" cy="572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44915" y="4700217"/>
            <a:ext cx="1786109" cy="66608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367528" y="4111394"/>
            <a:ext cx="24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HOMCE:LUX:STILLBOAR</a:t>
            </a:r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10931024" y="4111394"/>
            <a:ext cx="1260976" cy="4585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230567" y="3348031"/>
            <a:ext cx="2305925" cy="127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855049" y="4810706"/>
            <a:ext cx="3582096" cy="41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423" y="4412363"/>
            <a:ext cx="1895475" cy="55245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8573928" y="4569961"/>
            <a:ext cx="2799184" cy="36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783563" y="4407924"/>
            <a:ext cx="1978839" cy="66986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9046436" y="4569961"/>
            <a:ext cx="1733014" cy="1018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780127" y="3978365"/>
            <a:ext cx="32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LEVEL: </a:t>
            </a:r>
            <a:r>
              <a:rPr lang="en-US" strike="sngStrike" dirty="0" err="1" smtClean="0"/>
              <a:t>Waldorf:CPVA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penis:pensi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7520661" y="4159513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REDHOUSE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8027347" y="5540362"/>
            <a:ext cx="400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boat for existing dissolved constitution</a:t>
            </a:r>
            <a:endParaRPr lang="en-US" dirty="0"/>
          </a:p>
        </p:txBody>
      </p:sp>
      <p:cxnSp>
        <p:nvCxnSpPr>
          <p:cNvPr id="74" name="Straight Connector 73"/>
          <p:cNvCxnSpPr>
            <a:stCxn id="72" idx="1"/>
          </p:cNvCxnSpPr>
          <p:nvPr/>
        </p:nvCxnSpPr>
        <p:spPr>
          <a:xfrm>
            <a:off x="8027347" y="5725028"/>
            <a:ext cx="3930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9144915" y="4434560"/>
            <a:ext cx="1958236" cy="96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30326" y="2128029"/>
            <a:ext cx="11656031" cy="376549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738" y="3150745"/>
            <a:ext cx="639374" cy="8998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826" y="3159011"/>
            <a:ext cx="778260" cy="5652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23" y="3439574"/>
            <a:ext cx="1634240" cy="91517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876981" y="6253843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Sirnces</a:t>
            </a:r>
            <a:r>
              <a:rPr lang="en-US" dirty="0" smtClean="0"/>
              <a:t>: 11:45AM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648081" y="6095256"/>
            <a:ext cx="6913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PRNETONG.EMEA: KING.WORMS </a:t>
            </a:r>
            <a:r>
              <a:rPr lang="en-US" strike="sngStrike" dirty="0" smtClean="0"/>
              <a:t>Virus console (50,000 ports) on screen</a:t>
            </a:r>
          </a:p>
          <a:p>
            <a:r>
              <a:rPr lang="en-US" strike="sngStrike" dirty="0" smtClean="0"/>
              <a:t>Kill </a:t>
            </a:r>
            <a:r>
              <a:rPr lang="en-US" strike="sngStrike" dirty="0" err="1" smtClean="0"/>
              <a:t>bil</a:t>
            </a:r>
            <a:r>
              <a:rPr lang="en-US" strike="sngStrike" dirty="0" smtClean="0"/>
              <a:t> poster, </a:t>
            </a:r>
            <a:r>
              <a:rPr lang="en-US" strike="sngStrike" dirty="0" err="1" smtClean="0"/>
              <a:t>CPVA.prevousce</a:t>
            </a:r>
            <a:r>
              <a:rPr lang="en-US" strike="sngStrike" dirty="0" smtClean="0"/>
              <a:t> </a:t>
            </a:r>
            <a:r>
              <a:rPr lang="en-US" sz="1600" dirty="0" smtClean="0"/>
              <a:t>king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argron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uka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1056803" y="6677897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Sircne</a:t>
            </a:r>
            <a:r>
              <a:rPr lang="en-US" dirty="0" smtClean="0"/>
              <a:t> 11:51am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3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86" y="1489545"/>
            <a:ext cx="1775679" cy="13369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607146" y="1489545"/>
            <a:ext cx="1159329" cy="166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456786" y="1489544"/>
            <a:ext cx="1775679" cy="133690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56786" y="3358972"/>
            <a:ext cx="3280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cruz</a:t>
            </a:r>
            <a:r>
              <a:rPr lang="en-US" dirty="0"/>
              <a:t> movie theater del mar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61" y="1565356"/>
            <a:ext cx="1009650" cy="12224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2" y="3511477"/>
            <a:ext cx="3267075" cy="14001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3" y="1887074"/>
            <a:ext cx="3267075" cy="14001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31" y="5135880"/>
            <a:ext cx="3267075" cy="14001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620" y="1445948"/>
            <a:ext cx="918658" cy="13804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958621" y="1445948"/>
            <a:ext cx="918658" cy="13804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80633" y="1467745"/>
            <a:ext cx="1095070" cy="13804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347857" y="1489544"/>
            <a:ext cx="1389635" cy="16667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66858" y="3930960"/>
            <a:ext cx="2274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“Fred”</a:t>
            </a:r>
            <a:endParaRPr lang="en-US" sz="6000" b="1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828" y="3907815"/>
            <a:ext cx="522899" cy="100383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9274629" y="3728304"/>
            <a:ext cx="1012371" cy="1407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64622" y="3306274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 CHAILE</a:t>
            </a:r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peterbusman</a:t>
            </a:r>
            <a:r>
              <a:rPr lang="en-US" sz="800" strike="sngStrike" dirty="0" smtClean="0"/>
              <a:t> 3</a:t>
            </a:r>
            <a:r>
              <a:rPr lang="en-US" sz="800" strike="sngStrike" baseline="30000" dirty="0" smtClean="0"/>
              <a:t>rd</a:t>
            </a:r>
            <a:r>
              <a:rPr lang="en-US" sz="800" strike="sngStrike" dirty="0" smtClean="0"/>
              <a:t> year camping </a:t>
            </a:r>
            <a:r>
              <a:rPr lang="en-US" sz="800" strike="sngStrike" dirty="0" err="1" smtClean="0"/>
              <a:t>depment</a:t>
            </a:r>
            <a:r>
              <a:rPr lang="en-US" sz="800" strike="sngStrike" dirty="0" smtClean="0"/>
              <a:t>: male blind </a:t>
            </a:r>
            <a:r>
              <a:rPr lang="en-US" sz="800" strike="sngStrike" dirty="0" err="1" smtClean="0"/>
              <a:t>barny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rubbl</a:t>
            </a:r>
            <a:r>
              <a:rPr lang="en-US" sz="800" strike="sngStrike" dirty="0" smtClean="0"/>
              <a:t> looking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486576" y="5033653"/>
            <a:ext cx="225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CECKPIN CEIL(apostle)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641210" y="3837822"/>
            <a:ext cx="520940" cy="110880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157749" y="3907493"/>
            <a:ext cx="1769031" cy="85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678830" y="385304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Ralf Gerber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344625" y="558437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FRANK 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355872" y="5566180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0DAB"/>
                </a:solidFill>
                <a:latin typeface="Roboto"/>
                <a:hlinkClick r:id="rId7"/>
              </a:rPr>
              <a:t>Laxman</a:t>
            </a:r>
            <a:r>
              <a:rPr lang="en-US" dirty="0">
                <a:solidFill>
                  <a:srgbClr val="1A0DAB"/>
                </a:solidFill>
                <a:latin typeface="Roboto"/>
                <a:hlinkClick r:id="rId7"/>
              </a:rPr>
              <a:t> </a:t>
            </a:r>
            <a:r>
              <a:rPr lang="en-US" dirty="0" err="1">
                <a:solidFill>
                  <a:srgbClr val="1A0DAB"/>
                </a:solidFill>
                <a:latin typeface="Roboto"/>
                <a:hlinkClick r:id="rId7"/>
              </a:rPr>
              <a:t>Narasimhan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65" y="5557910"/>
            <a:ext cx="551829" cy="369425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33" idx="1"/>
          </p:cNvCxnSpPr>
          <p:nvPr/>
        </p:nvCxnSpPr>
        <p:spPr>
          <a:xfrm flipV="1">
            <a:off x="7355872" y="5742622"/>
            <a:ext cx="3570908" cy="8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347856" y="5555689"/>
            <a:ext cx="2939143" cy="43701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134127" y="5967819"/>
            <a:ext cx="308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Starbucks, 7/11 Camera </a:t>
            </a:r>
            <a:r>
              <a:rPr lang="en-US" dirty="0" err="1" smtClean="0"/>
              <a:t>KOCHMAN.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Johnson)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4829973" y="1463234"/>
            <a:ext cx="1112088" cy="59386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275457" y="1467745"/>
            <a:ext cx="686882" cy="609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620321" y="1489543"/>
            <a:ext cx="686882" cy="6098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66387" y="1547445"/>
            <a:ext cx="409765" cy="3635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850166" y="13364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971" y="5402985"/>
            <a:ext cx="1007403" cy="99403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469091" y="4848987"/>
            <a:ext cx="101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Button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4839971" y="6560445"/>
            <a:ext cx="3013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walkign</a:t>
            </a:r>
            <a:r>
              <a:rPr lang="en-US" strike="sngStrike" dirty="0"/>
              <a:t> on sidewalk tree facet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905341" y="6560445"/>
            <a:ext cx="197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CIA,FBI,NSA: Voice: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30368" y="65604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91001" y="6632193"/>
            <a:ext cx="2326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Gary: You cannot walk on there you will get a ticket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85800" y="1445948"/>
            <a:ext cx="3764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HOMICE:IS-A-BELL &amp; </a:t>
            </a:r>
            <a:r>
              <a:rPr lang="en-US" dirty="0" err="1" smtClean="0"/>
              <a:t>Consittuion!copy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930" y="2102025"/>
            <a:ext cx="566409" cy="68579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105241" y="1614408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NAMCE HCANE)(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334672" y="4643866"/>
            <a:ext cx="193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FBI:WMD:BUTTON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088381" y="1794448"/>
            <a:ext cx="5525090" cy="101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437918" y="1461308"/>
            <a:ext cx="4565401" cy="13804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580393" y="2514345"/>
            <a:ext cx="36359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000.CHINA.LABOR CODE.CIVIL CODE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5495228" y="2240085"/>
            <a:ext cx="543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VP.GERMANY.DEA(HOCIME:LUX:LV.IPX </a:t>
            </a:r>
            <a:r>
              <a:rPr lang="en-US" dirty="0" err="1"/>
              <a:t>ason</a:t>
            </a:r>
            <a:r>
              <a:rPr lang="en-US" dirty="0" err="1" smtClean="0"/>
              <a:t>j</a:t>
            </a:r>
            <a:r>
              <a:rPr lang="en-US" dirty="0" smtClean="0"/>
              <a:t>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0793814" y="219512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</a:p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0520095" y="1336430"/>
            <a:ext cx="1680115" cy="799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321381" y="2121241"/>
            <a:ext cx="9701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25Y</a:t>
            </a:r>
            <a:endParaRPr lang="en-US" sz="4000" b="1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675703" y="1565356"/>
            <a:ext cx="2229639" cy="33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87" y="1729205"/>
            <a:ext cx="763447" cy="673377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268870" y="2812555"/>
            <a:ext cx="7665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2001 Breakfast $300 KOCHEMAN white</a:t>
            </a:r>
            <a:endParaRPr lang="en-US" sz="3600" b="1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2179" y="4945736"/>
            <a:ext cx="1094146" cy="9768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2322" y="5230154"/>
            <a:ext cx="965282" cy="106295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66545" y="4339834"/>
            <a:ext cx="1133174" cy="986783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69799" y="5507702"/>
            <a:ext cx="1500925" cy="128956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68814" y="3196063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Reservation for Fred (</a:t>
            </a:r>
            <a:r>
              <a:rPr lang="en-US" sz="800" strike="sngStrike" dirty="0" err="1" smtClean="0"/>
              <a:t>ups.Porsche.eva</a:t>
            </a:r>
            <a:r>
              <a:rPr lang="en-US" sz="800" strike="sngStrike" dirty="0" smtClean="0"/>
              <a:t>)?</a:t>
            </a:r>
            <a:r>
              <a:rPr lang="en-US" sz="800" strike="sngStrike" dirty="0" err="1" smtClean="0"/>
              <a:t>hopcme:mattais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56" y="3061732"/>
            <a:ext cx="620421" cy="62042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" y="3769553"/>
            <a:ext cx="571750" cy="57175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439353" y="3397935"/>
            <a:ext cx="2103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HOMEI:TRANCIE:HOM:JEJSE:&gt;?HOEM:MATIAS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98854" y="3589683"/>
            <a:ext cx="1316021" cy="113639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715229" y="3565395"/>
            <a:ext cx="35725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/>
              <a:t>WALNUT CAFE</a:t>
            </a:r>
            <a:endParaRPr lang="en-US" sz="4400" b="1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2684452" y="3229534"/>
            <a:ext cx="1992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41.$700 month/ VIRGINA </a:t>
            </a:r>
            <a:r>
              <a:rPr lang="en-US" sz="800" dirty="0" err="1" smtClean="0"/>
              <a:t>MARY.</a:t>
            </a:r>
            <a:r>
              <a:rPr lang="en-US" sz="800" strike="sngStrike" dirty="0" err="1" smtClean="0"/>
              <a:t>macedinia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279061" y="1406340"/>
            <a:ext cx="546877" cy="54129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53" y="1408243"/>
            <a:ext cx="1351118" cy="525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5349" y="1813343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Apple.atar.tango.Alipbaba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888585" y="1499406"/>
            <a:ext cx="3155931" cy="361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215376" y="1385626"/>
            <a:ext cx="2258063" cy="57612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224" y="3071003"/>
            <a:ext cx="2671779" cy="1862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687" y="3071004"/>
            <a:ext cx="2139214" cy="1862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947" y="3071004"/>
            <a:ext cx="2086593" cy="18628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850166" y="13364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4213541" y="1818173"/>
            <a:ext cx="1831257" cy="9637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76527" y="2039815"/>
            <a:ext cx="1470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KOCHEMAN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420583" y="5745192"/>
            <a:ext cx="17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Aws Jeff Borders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241947" y="5469147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PENTAGON.EMEA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12803" y="5126517"/>
            <a:ext cx="342630" cy="34263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5996113" y="4933859"/>
            <a:ext cx="459320" cy="8113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0" y="1449448"/>
            <a:ext cx="2082417" cy="20824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68" y="5126517"/>
            <a:ext cx="1154394" cy="15411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94" y="5126517"/>
            <a:ext cx="3429000" cy="13335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676845" y="5126517"/>
            <a:ext cx="5485449" cy="13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332003" y="5023263"/>
            <a:ext cx="4669497" cy="164443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663687" y="4933859"/>
            <a:ext cx="4498607" cy="1336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325475" y="3081753"/>
            <a:ext cx="2113337" cy="194151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563508" y="3031676"/>
            <a:ext cx="2768495" cy="194151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05056" y="3056715"/>
            <a:ext cx="2297845" cy="194151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41396" y="5126517"/>
            <a:ext cx="1871920" cy="169173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3533" y="3313037"/>
            <a:ext cx="1495010" cy="122037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07407" y="1742074"/>
            <a:ext cx="50243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nonPoclieRtoust</a:t>
            </a:r>
            <a:r>
              <a:rPr lang="en-US" strike="sngStrike" dirty="0" smtClean="0"/>
              <a:t> DUB-SC)</a:t>
            </a:r>
          </a:p>
          <a:p>
            <a:r>
              <a:rPr lang="en-US" dirty="0"/>
              <a:t>	</a:t>
            </a:r>
            <a:r>
              <a:rPr lang="en-US" dirty="0" smtClean="0"/>
              <a:t>worth; on weekend at beach in </a:t>
            </a:r>
            <a:r>
              <a:rPr lang="en-US" dirty="0" err="1" smtClean="0"/>
              <a:t>sant</a:t>
            </a:r>
            <a:r>
              <a:rPr lang="en-US" dirty="0" smtClean="0"/>
              <a:t> </a:t>
            </a:r>
            <a:r>
              <a:rPr lang="en-US" dirty="0" err="1" smtClean="0"/>
              <a:t>acurz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OFFSIT NME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</a:p>
          <a:p>
            <a:r>
              <a:rPr lang="en-US" dirty="0"/>
              <a:t>	</a:t>
            </a:r>
            <a:r>
              <a:rPr lang="en-US" dirty="0" smtClean="0"/>
              <a:t>ONSITE NAM CENA(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rotond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anderw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9665" y="5238952"/>
            <a:ext cx="1757742" cy="14668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41755" y="5301808"/>
            <a:ext cx="200061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Tivoil</a:t>
            </a:r>
            <a:endParaRPr lang="en-US" dirty="0" smtClean="0"/>
          </a:p>
          <a:p>
            <a:r>
              <a:rPr lang="en-US" dirty="0" smtClean="0"/>
              <a:t>JESUE</a:t>
            </a:r>
            <a:br>
              <a:rPr lang="en-US" dirty="0" smtClean="0"/>
            </a:br>
            <a:r>
              <a:rPr lang="en-US" dirty="0" smtClean="0"/>
              <a:t>TIM/TAM</a:t>
            </a:r>
          </a:p>
          <a:p>
            <a:r>
              <a:rPr lang="en-US" dirty="0" smtClean="0"/>
              <a:t>Tivoli </a:t>
            </a:r>
            <a:r>
              <a:rPr lang="en-US" dirty="0" err="1" smtClean="0"/>
              <a:t>Idnetn</a:t>
            </a:r>
            <a:r>
              <a:rPr lang="en-US" dirty="0" smtClean="0"/>
              <a:t> Server</a:t>
            </a:r>
          </a:p>
          <a:p>
            <a:r>
              <a:rPr lang="en-US" dirty="0" err="1" smtClean="0"/>
              <a:t>Tivlier</a:t>
            </a:r>
            <a:r>
              <a:rPr lang="en-US" dirty="0" smtClean="0"/>
              <a:t> </a:t>
            </a:r>
            <a:r>
              <a:rPr lang="en-US" dirty="0" err="1" smtClean="0"/>
              <a:t>Accer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666751" y="1347663"/>
            <a:ext cx="2572424" cy="7349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dirty="0" err="1" smtClean="0"/>
              <a:t>.ATOMCLOCK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0414" y="5301808"/>
            <a:ext cx="2082417" cy="1926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24844" y="40841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6097" y="5171118"/>
            <a:ext cx="1914531" cy="165321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551670" y="5166265"/>
            <a:ext cx="2701017" cy="169173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188633" y="4918841"/>
            <a:ext cx="3266135" cy="19172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36401" y="4648616"/>
            <a:ext cx="2854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PENGONA.EMEA.</a:t>
            </a:r>
            <a:r>
              <a:rPr lang="en-US" strike="sngStrike" dirty="0" err="1" smtClean="0"/>
              <a:t>jeff</a:t>
            </a:r>
            <a:endParaRPr lang="en-US" strike="sngStrike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INETNET PAYEM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jeff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656047" y="4074306"/>
            <a:ext cx="2847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CPVA.§187.PREA</a:t>
            </a:r>
          </a:p>
          <a:p>
            <a:r>
              <a:rPr lang="en-US" dirty="0" smtClean="0"/>
              <a:t>CHECKPON CALRI(</a:t>
            </a:r>
            <a:r>
              <a:rPr lang="en-US" strike="sngStrike" dirty="0" err="1" smtClean="0"/>
              <a:t>aws</a:t>
            </a:r>
            <a:r>
              <a:rPr lang="en-US" strike="sngStrike" dirty="0" smtClean="0"/>
              <a:t> store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95462" y="4592293"/>
            <a:ext cx="6671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>
                <a:solidFill>
                  <a:srgbClr val="1A0DAB"/>
                </a:solidFill>
                <a:latin typeface="Roboto"/>
              </a:rPr>
              <a:t>Jeff Bezos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306652" y="5239946"/>
            <a:ext cx="1871920" cy="169173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29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7296" y="3058337"/>
            <a:ext cx="232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Wait: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 aftermath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2057400" y="1828800"/>
            <a:ext cx="5050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FEDEARL DEAFULT BLACK</a:t>
            </a:r>
          </a:p>
          <a:p>
            <a:r>
              <a:rPr lang="en-US" dirty="0"/>
              <a:t>	</a:t>
            </a:r>
            <a:r>
              <a:rPr lang="en-US" dirty="0" smtClean="0"/>
              <a:t>PREA 	</a:t>
            </a:r>
            <a:r>
              <a:rPr lang="en-US" strike="sngStrike" dirty="0" smtClean="0"/>
              <a:t>Anal snoop Doggy dog</a:t>
            </a:r>
            <a:r>
              <a:rPr lang="en-US" dirty="0" smtClean="0"/>
              <a:t>  DEFAULT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53443" y="247513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377296" y="4270249"/>
            <a:ext cx="2847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CPVA.§187.PREA</a:t>
            </a:r>
          </a:p>
          <a:p>
            <a:r>
              <a:rPr lang="en-US" dirty="0" smtClean="0"/>
              <a:t>CHECKPON CALRI(</a:t>
            </a:r>
            <a:r>
              <a:rPr lang="en-US" strike="sngStrike" dirty="0" err="1" smtClean="0"/>
              <a:t>aws</a:t>
            </a:r>
            <a:r>
              <a:rPr lang="en-US" strike="sngStrike" dirty="0" smtClean="0"/>
              <a:t> store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" name="Straight Connector 12"/>
          <p:cNvCxnSpPr>
            <a:stCxn id="5" idx="1"/>
          </p:cNvCxnSpPr>
          <p:nvPr/>
        </p:nvCxnSpPr>
        <p:spPr>
          <a:xfrm flipV="1">
            <a:off x="2057400" y="2151965"/>
            <a:ext cx="95685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323613" y="4243150"/>
            <a:ext cx="95685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76556" y="3058337"/>
            <a:ext cx="289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October, 09 2023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43290" y="2151911"/>
            <a:ext cx="394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HOMCE:LUX:FETUS:HOMCEJESUES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49886" y="5192486"/>
            <a:ext cx="31749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nonPOlcieRTLogical</a:t>
            </a:r>
            <a:r>
              <a:rPr lang="en-US" dirty="0" smtClean="0"/>
              <a:t> 1:24PM 10/</a:t>
            </a:r>
          </a:p>
          <a:p>
            <a:r>
              <a:rPr lang="en-US" strike="sngStrike" dirty="0" smtClean="0"/>
              <a:t>Black guy t-</a:t>
            </a:r>
            <a:r>
              <a:rPr lang="en-US" strike="sngStrike" dirty="0" err="1" smtClean="0"/>
              <a:t>shrit</a:t>
            </a:r>
            <a:endParaRPr lang="en-US" strike="sngStrike" dirty="0" smtClean="0"/>
          </a:p>
          <a:p>
            <a:r>
              <a:rPr lang="en-US" sz="800" strike="sngStrike" dirty="0" smtClean="0"/>
              <a:t>2 </a:t>
            </a:r>
            <a:r>
              <a:rPr lang="en-US" sz="800" strike="sngStrike" dirty="0" err="1" smtClean="0"/>
              <a:t>scoend</a:t>
            </a:r>
            <a:r>
              <a:rPr lang="en-US" sz="800" strike="sngStrike" dirty="0" smtClean="0"/>
              <a:t> wat then enter Law </a:t>
            </a:r>
            <a:r>
              <a:rPr lang="en-US" sz="800" strike="sngStrike" dirty="0" err="1" smtClean="0"/>
              <a:t>Libeary</a:t>
            </a:r>
            <a:r>
              <a:rPr lang="en-US" sz="800" strike="sngStrike" dirty="0" smtClean="0"/>
              <a:t> </a:t>
            </a:r>
            <a:r>
              <a:rPr lang="en-US" dirty="0" smtClean="0"/>
              <a:t>000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06" y="2356106"/>
            <a:ext cx="2143125" cy="2143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66" y="5192486"/>
            <a:ext cx="1148819" cy="14795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90" y="5323113"/>
            <a:ext cx="949161" cy="14134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699407" y="5323113"/>
            <a:ext cx="3677149" cy="134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238990" y="5323113"/>
            <a:ext cx="2046455" cy="1348912"/>
          </a:xfrm>
          <a:prstGeom prst="rect">
            <a:avLst/>
          </a:prstGeom>
          <a:solidFill>
            <a:srgbClr val="FFFFFF">
              <a:alpha val="83137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437414" y="5664976"/>
            <a:ext cx="1404257" cy="1007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01" y="5192486"/>
            <a:ext cx="1209675" cy="12096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115" y="5223005"/>
            <a:ext cx="1735528" cy="125562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338167" y="5323113"/>
            <a:ext cx="1097294" cy="1079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976757" y="4178295"/>
            <a:ext cx="2215243" cy="402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993086" y="4581166"/>
            <a:ext cx="2198914" cy="8467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90" y="5425946"/>
            <a:ext cx="1750923" cy="117580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391390" y="5475513"/>
            <a:ext cx="2046455" cy="1348912"/>
          </a:xfrm>
          <a:prstGeom prst="rect">
            <a:avLst/>
          </a:prstGeom>
          <a:solidFill>
            <a:srgbClr val="FFFFFF">
              <a:alpha val="83137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5-Point Star 23"/>
          <p:cNvSpPr/>
          <p:nvPr/>
        </p:nvSpPr>
        <p:spPr>
          <a:xfrm>
            <a:off x="6067383" y="4581166"/>
            <a:ext cx="1548576" cy="1283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034581" y="5058632"/>
            <a:ext cx="321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nonPolcieManagmentLoical</a:t>
            </a:r>
            <a:r>
              <a:rPr lang="en-US" dirty="0" smtClean="0"/>
              <a:t>(0.0)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05987" y="1371600"/>
            <a:ext cx="1597205" cy="291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59229" y="1662851"/>
            <a:ext cx="1486947" cy="8583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Cube 38"/>
          <p:cNvSpPr/>
          <p:nvPr/>
        </p:nvSpPr>
        <p:spPr>
          <a:xfrm>
            <a:off x="1181253" y="1538875"/>
            <a:ext cx="1232626" cy="5085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68814" y="2125311"/>
            <a:ext cx="263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nonPolcieQuality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0613571" y="3167254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29Y</a:t>
            </a:r>
            <a:endParaRPr lang="en-US" sz="3200" b="1" dirty="0"/>
          </a:p>
        </p:txBody>
      </p:sp>
      <p:sp>
        <p:nvSpPr>
          <p:cNvPr id="41" name="Rectangle 40"/>
          <p:cNvSpPr/>
          <p:nvPr/>
        </p:nvSpPr>
        <p:spPr>
          <a:xfrm>
            <a:off x="2323613" y="2151602"/>
            <a:ext cx="9559766" cy="194151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9821634" y="3058337"/>
            <a:ext cx="1804309" cy="69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816666" y="3566975"/>
            <a:ext cx="27622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Stalin: Communist </a:t>
            </a:r>
            <a:r>
              <a:rPr lang="en-US" sz="800" strike="sngStrike" dirty="0"/>
              <a:t>Party of the Soviet Union (</a:t>
            </a:r>
            <a:r>
              <a:rPr lang="en-US" sz="800" strike="sngStrike" dirty="0" smtClean="0"/>
              <a:t>1922–1952(30Y) 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408040" y="3656725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  <a:r>
              <a:rPr lang="en-US" strike="sngStrike" dirty="0" smtClean="0"/>
              <a:t>Lenin  </a:t>
            </a:r>
            <a:endParaRPr lang="en-US" strike="sngStrike" dirty="0"/>
          </a:p>
        </p:txBody>
      </p:sp>
      <p:sp>
        <p:nvSpPr>
          <p:cNvPr id="47" name="Cube 46"/>
          <p:cNvSpPr/>
          <p:nvPr/>
        </p:nvSpPr>
        <p:spPr>
          <a:xfrm>
            <a:off x="9784452" y="3686941"/>
            <a:ext cx="985604" cy="3703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585616" y="3348926"/>
            <a:ext cx="483893" cy="57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352837" y="6108644"/>
            <a:ext cx="269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iWatch</a:t>
            </a:r>
            <a:r>
              <a:rPr lang="en-US" dirty="0" err="1" smtClean="0"/>
              <a:t>.ATOMCLOICK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021357" y="3902241"/>
            <a:ext cx="2012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 err="1" smtClean="0"/>
              <a:t>gheoh</a:t>
            </a:r>
            <a:endParaRPr lang="en-US" dirty="0" smtClean="0"/>
          </a:p>
          <a:p>
            <a:r>
              <a:rPr lang="en-US" dirty="0" smtClean="0"/>
              <a:t>After </a:t>
            </a:r>
            <a:r>
              <a:rPr lang="en-US" dirty="0" err="1" smtClean="0"/>
              <a:t>stalin</a:t>
            </a:r>
            <a:endParaRPr lang="en-US" dirty="0" smtClean="0"/>
          </a:p>
          <a:p>
            <a:r>
              <a:rPr lang="en-US" strike="sngStrike" dirty="0" smtClean="0"/>
              <a:t>!During </a:t>
            </a:r>
          </a:p>
          <a:p>
            <a:r>
              <a:rPr lang="en-US" dirty="0" smtClean="0"/>
              <a:t>v2:FBI:KIDNAPPING</a:t>
            </a:r>
            <a:endParaRPr lang="en-US" dirty="0"/>
          </a:p>
        </p:txBody>
      </p:sp>
      <p:sp>
        <p:nvSpPr>
          <p:cNvPr id="52" name="Cube 51"/>
          <p:cNvSpPr/>
          <p:nvPr/>
        </p:nvSpPr>
        <p:spPr>
          <a:xfrm>
            <a:off x="8885421" y="4117631"/>
            <a:ext cx="985604" cy="3703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483663" y="6452658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Electric Chair wanted dead</a:t>
            </a:r>
          </a:p>
          <a:p>
            <a:r>
              <a:rPr lang="en-US" sz="800" strike="sngStrike" dirty="0" smtClean="0"/>
              <a:t>Subsumed-family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9871025" y="1336430"/>
            <a:ext cx="2320975" cy="8151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64451" y="1584586"/>
            <a:ext cx="275767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CERTIFIED.ARCHITEC</a:t>
            </a:r>
            <a:r>
              <a:rPr lang="en-US" sz="800" strike="sngStrike" dirty="0" smtClean="0">
                <a:solidFill>
                  <a:schemeClr val="bg1"/>
                </a:solidFill>
              </a:rPr>
              <a:t>(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togaf</a:t>
            </a:r>
            <a:r>
              <a:rPr lang="en-US" sz="800" strike="sngStrike" dirty="0" smtClean="0">
                <a:solidFill>
                  <a:schemeClr val="bg1"/>
                </a:solidFill>
              </a:rPr>
              <a:t>)mapping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913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45" y="3066369"/>
            <a:ext cx="4162536" cy="2697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572000" y="1583871"/>
            <a:ext cx="22250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JESUS</a:t>
            </a:r>
            <a:endParaRPr lang="en-US" sz="6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48" y="3066369"/>
            <a:ext cx="1743075" cy="26193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119257" y="2873828"/>
            <a:ext cx="2530929" cy="2547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61" y="1367171"/>
            <a:ext cx="2847975" cy="1600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484272" y="2463698"/>
            <a:ext cx="21659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30 YEARS</a:t>
            </a:r>
            <a:endParaRPr lang="en-US" sz="4000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797033" y="2463698"/>
            <a:ext cx="2853153" cy="2451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641144" y="3066369"/>
            <a:ext cx="2009042" cy="276484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5951" y="2419141"/>
            <a:ext cx="489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ATOMCLOIC</a:t>
            </a:r>
            <a:r>
              <a:rPr lang="en-US" dirty="0" smtClean="0"/>
              <a:t>(HOMCE:JESUS Age 33, </a:t>
            </a:r>
            <a:r>
              <a:rPr lang="en-US" strike="sngStrike" dirty="0" smtClean="0"/>
              <a:t>pergola wood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484272" y="3171584"/>
            <a:ext cx="2737414" cy="239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929218" y="1324530"/>
            <a:ext cx="3262782" cy="10092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sz="2400" strike="sngStrike" dirty="0" err="1" smtClean="0"/>
              <a:t>.</a:t>
            </a:r>
            <a:r>
              <a:rPr lang="en-US" sz="2400" dirty="0" err="1" smtClean="0"/>
              <a:t>ATOMCLOCK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2708690" y="5857044"/>
            <a:ext cx="983910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WALNUT </a:t>
            </a:r>
            <a:r>
              <a:rPr lang="en-US" b="1" strike="sngStrike" dirty="0" smtClean="0"/>
              <a:t>CAFÉ: </a:t>
            </a:r>
            <a:r>
              <a:rPr lang="en-US" b="1" strike="sngStrike" dirty="0" err="1" smtClean="0"/>
              <a:t>gheoho</a:t>
            </a:r>
            <a:r>
              <a:rPr lang="en-US" b="1" strike="sngStrike" dirty="0" smtClean="0"/>
              <a:t>  even not then –</a:t>
            </a:r>
            <a:r>
              <a:rPr lang="en-US" b="1" strike="sngStrike" dirty="0" err="1" smtClean="0"/>
              <a:t>gary</a:t>
            </a:r>
            <a:r>
              <a:rPr lang="en-US" b="1" strike="sngStrike" dirty="0" smtClean="0"/>
              <a:t>)</a:t>
            </a:r>
          </a:p>
          <a:p>
            <a:r>
              <a:rPr lang="en-US" b="1" strike="sngStrike" dirty="0" smtClean="0"/>
              <a:t>Johnny </a:t>
            </a:r>
            <a:r>
              <a:rPr lang="en-US" b="1" strike="sngStrike" dirty="0" err="1" smtClean="0"/>
              <a:t>depp</a:t>
            </a:r>
            <a:r>
              <a:rPr lang="en-US" b="1" strike="sngStrike" dirty="0" smtClean="0"/>
              <a:t>: </a:t>
            </a:r>
            <a:r>
              <a:rPr lang="en-US" b="1" strike="sngStrike" dirty="0" err="1" smtClean="0"/>
              <a:t>gheo</a:t>
            </a:r>
            <a:r>
              <a:rPr lang="en-US" b="1" strike="sngStrike" dirty="0" smtClean="0"/>
              <a:t>( even not then) ---</a:t>
            </a:r>
            <a:r>
              <a:rPr lang="en-US" b="1" strike="sngStrike" dirty="0" err="1" smtClean="0"/>
              <a:t>micheal</a:t>
            </a:r>
            <a:r>
              <a:rPr lang="en-US" b="1" strike="sngStrike" dirty="0" smtClean="0"/>
              <a:t>   LISA HOCME:SNSOTEWRY(Kodak: </a:t>
            </a:r>
            <a:r>
              <a:rPr lang="en-US" b="1" strike="sngStrike" dirty="0" err="1" smtClean="0"/>
              <a:t>santa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cruz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shr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shiet</a:t>
            </a:r>
            <a:r>
              <a:rPr lang="en-US" b="1" strike="sngStrike" dirty="0" smtClean="0"/>
              <a:t>)</a:t>
            </a:r>
          </a:p>
          <a:p>
            <a:r>
              <a:rPr lang="en-US" b="1" strike="sngStrike" dirty="0"/>
              <a:t>	</a:t>
            </a:r>
            <a:r>
              <a:rPr lang="en-US" b="1" strike="sngStrike" dirty="0" smtClean="0"/>
              <a:t>		NAVY SAYLOR( </a:t>
            </a:r>
            <a:r>
              <a:rPr lang="en-US" b="1" strike="sngStrike" dirty="0" err="1" smtClean="0"/>
              <a:t>bff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tyson</a:t>
            </a:r>
            <a:r>
              <a:rPr lang="en-US" b="1" strike="sngStrike" dirty="0" smtClean="0"/>
              <a:t>, </a:t>
            </a:r>
            <a:r>
              <a:rPr lang="en-US" b="1" strike="sngStrike" dirty="0" err="1" smtClean="0"/>
              <a:t>saylor</a:t>
            </a:r>
            <a:r>
              <a:rPr lang="en-US" b="1" strike="sngStrike" dirty="0" smtClean="0"/>
              <a:t>, </a:t>
            </a:r>
            <a:r>
              <a:rPr lang="en-US" b="1" strike="sngStrike" dirty="0" err="1" smtClean="0"/>
              <a:t>skaerter</a:t>
            </a:r>
            <a:r>
              <a:rPr lang="en-US" b="1" strike="sngStrike" dirty="0" smtClean="0"/>
              <a:t>)  SELL OUT! 1988</a:t>
            </a:r>
            <a:endParaRPr lang="en-US" b="1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9650186" y="5814716"/>
            <a:ext cx="275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1986/7 “RAD”.HOCME:LUX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2725018" y="5878285"/>
            <a:ext cx="9466981" cy="92236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906486" y="5878285"/>
            <a:ext cx="9495094" cy="9020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29400" y="2349227"/>
            <a:ext cx="604157" cy="571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87396" y="221809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2013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47374" y="5531314"/>
            <a:ext cx="54492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nonPlcieLangbuer.</a:t>
            </a:r>
            <a:r>
              <a:rPr lang="en-US" strike="sngStrike" dirty="0" err="1" smtClean="0"/>
              <a:t>lisnt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trittbretfahret</a:t>
            </a:r>
            <a:r>
              <a:rPr lang="en-US" sz="800" strike="sngStrike" dirty="0" smtClean="0"/>
              <a:t> SF </a:t>
            </a:r>
            <a:r>
              <a:rPr lang="en-US" sz="800" strike="sngStrike" dirty="0" err="1" smtClean="0"/>
              <a:t>Cabl</a:t>
            </a:r>
            <a:r>
              <a:rPr lang="en-US" sz="800" strike="sngStrike" dirty="0" smtClean="0"/>
              <a:t> Car person on side rider, and/or </a:t>
            </a:r>
            <a:r>
              <a:rPr lang="en-US" sz="800" strike="sngStrike" dirty="0" err="1" smtClean="0"/>
              <a:t>skatbaord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Acutaly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Politicain</a:t>
            </a:r>
            <a:r>
              <a:rPr lang="en-US" sz="800" strike="sngStrike" dirty="0" smtClean="0"/>
              <a:t>(person </a:t>
            </a:r>
            <a:r>
              <a:rPr lang="en-US" sz="800" strike="sngStrike" dirty="0" err="1" smtClean="0"/>
              <a:t>undeiceded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39662" y="6361028"/>
            <a:ext cx="586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V2:FBI:KDIPPANG.lsint(</a:t>
            </a:r>
            <a:r>
              <a:rPr lang="en-US" strike="sngStrike" dirty="0" err="1" smtClean="0"/>
              <a:t>nt</a:t>
            </a:r>
            <a:r>
              <a:rPr lang="en-US" strike="sngStrike" dirty="0" smtClean="0"/>
              <a:t> even </a:t>
            </a:r>
            <a:r>
              <a:rPr lang="en-US" strike="sngStrike" dirty="0" err="1" smtClean="0"/>
              <a:t>even</a:t>
            </a:r>
            <a:r>
              <a:rPr lang="en-US" strike="sngStrike" dirty="0" smtClean="0"/>
              <a:t> then</a:t>
            </a:r>
            <a:r>
              <a:rPr lang="en-US" dirty="0" smtClean="0"/>
              <a:t>).</a:t>
            </a:r>
            <a:r>
              <a:rPr lang="en-US" dirty="0" err="1" smtClean="0"/>
              <a:t>nonPoceCfgLgoiacl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649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8" name="Cloud 7"/>
          <p:cNvSpPr/>
          <p:nvPr/>
        </p:nvSpPr>
        <p:spPr>
          <a:xfrm>
            <a:off x="898071" y="1452047"/>
            <a:ext cx="1583872" cy="14205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64672" y="2828506"/>
            <a:ext cx="11430000" cy="65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78942" y="161533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59629" y="2211899"/>
            <a:ext cx="442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Jobs must also be a child </a:t>
            </a:r>
            <a:r>
              <a:rPr lang="en-US" strike="sngStrike" dirty="0" err="1" smtClean="0"/>
              <a:t>molestor,then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1975757" y="1799999"/>
            <a:ext cx="653143" cy="5174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690007" y="2044927"/>
            <a:ext cx="677636" cy="53630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1357" y="2044962"/>
            <a:ext cx="832130" cy="5049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69771" y="1452047"/>
            <a:ext cx="275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July  </a:t>
            </a:r>
            <a:r>
              <a:rPr lang="en-US" strike="sngStrike" dirty="0" err="1" smtClean="0"/>
              <a:t>apple.atari.tango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3771900" y="1821379"/>
            <a:ext cx="377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Location: Standing at home after work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753805" y="2546061"/>
            <a:ext cx="1409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0.1 000.tw.pns: </a:t>
            </a:r>
            <a:r>
              <a:rPr lang="en-US" sz="800" dirty="0" err="1" smtClean="0"/>
              <a:t>Joeb</a:t>
            </a:r>
            <a:r>
              <a:rPr lang="en-US" sz="800" dirty="0" smtClean="0"/>
              <a:t> ID </a:t>
            </a:r>
            <a:r>
              <a:rPr lang="en-US" sz="800" dirty="0" err="1" smtClean="0"/>
              <a:t>Preist</a:t>
            </a:r>
            <a:endParaRPr lang="en-US" sz="800" dirty="0"/>
          </a:p>
        </p:txBody>
      </p:sp>
      <p:cxnSp>
        <p:nvCxnSpPr>
          <p:cNvPr id="20" name="Straight Connector 19"/>
          <p:cNvCxnSpPr>
            <a:stCxn id="18" idx="2"/>
          </p:cNvCxnSpPr>
          <p:nvPr/>
        </p:nvCxnSpPr>
        <p:spPr>
          <a:xfrm flipV="1">
            <a:off x="4458485" y="2546061"/>
            <a:ext cx="886524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584871" y="1336430"/>
            <a:ext cx="2607129" cy="682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29626" y="4309577"/>
            <a:ext cx="11430000" cy="65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23671" y="2645719"/>
            <a:ext cx="1888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0.1 000.tw.pns court 0.1 </a:t>
            </a:r>
            <a:r>
              <a:rPr lang="en-US" sz="800" strike="sngStrike" smtClean="0"/>
              <a:t>joe on reporting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571501" y="1367171"/>
            <a:ext cx="9013369" cy="146133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93487" y="3216729"/>
            <a:ext cx="928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strike="sngStrike" dirty="0" err="1" smtClean="0"/>
              <a:t>fugeeson</a:t>
            </a:r>
            <a:r>
              <a:rPr lang="en-US" strike="sngStrike" dirty="0" smtClean="0"/>
              <a:t>, worth; </a:t>
            </a:r>
            <a:r>
              <a:rPr lang="en-US" strike="sngStrike" dirty="0" err="1" smtClean="0"/>
              <a:t>cleints</a:t>
            </a:r>
            <a:r>
              <a:rPr lang="en-US" strike="sngStrike" dirty="0" smtClean="0"/>
              <a:t>   </a:t>
            </a:r>
            <a:r>
              <a:rPr lang="en-US" dirty="0" smtClean="0"/>
              <a:t>ATM 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/Matthias   yang: </a:t>
            </a:r>
            <a:r>
              <a:rPr lang="en-US" strike="sngStrike" dirty="0" err="1" smtClean="0"/>
              <a:t>ibm-dns:demand-invest.com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cn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98071" y="3167743"/>
            <a:ext cx="4904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CPVA</a:t>
            </a:r>
            <a:r>
              <a:rPr lang="en-US" strike="sngStrike" dirty="0" smtClean="0"/>
              <a:t> visa perf </a:t>
            </a:r>
            <a:r>
              <a:rPr lang="en-US" strike="sngStrike" dirty="0" err="1" smtClean="0"/>
              <a:t>envroment</a:t>
            </a:r>
            <a:r>
              <a:rPr lang="en-US" dirty="0" smtClean="0"/>
              <a:t> FBI:WMD:YELLOW.KING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47396" y="3692493"/>
            <a:ext cx="4332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Visa.wsam</a:t>
            </a:r>
            <a:r>
              <a:rPr lang="en-US" strike="sngStrike" dirty="0" smtClean="0"/>
              <a:t>:   </a:t>
            </a:r>
            <a:r>
              <a:rPr lang="en-US" strike="sngStrike" dirty="0" err="1" smtClean="0"/>
              <a:t>Dev,stage,sq,perf</a:t>
            </a:r>
            <a:r>
              <a:rPr lang="en-US" strike="sngStrike" dirty="0" smtClean="0"/>
              <a:t>   as in pervert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239765" y="3551353"/>
            <a:ext cx="4501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sephore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cleint</a:t>
            </a:r>
            <a:r>
              <a:rPr lang="en-US" strike="sngStrike" dirty="0" smtClean="0"/>
              <a:t>(</a:t>
            </a:r>
            <a:r>
              <a:rPr lang="en-US" b="1" dirty="0" smtClean="0"/>
              <a:t>IPX</a:t>
            </a:r>
            <a:r>
              <a:rPr lang="en-US" strike="sngStrike" dirty="0" smtClean="0"/>
              <a:t> lipstick </a:t>
            </a:r>
            <a:r>
              <a:rPr lang="en-US" dirty="0" smtClean="0"/>
              <a:t>§</a:t>
            </a:r>
            <a:r>
              <a:rPr lang="en-US" dirty="0" err="1" smtClean="0"/>
              <a:t>Theft.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Last message: setup perf </a:t>
            </a:r>
            <a:r>
              <a:rPr lang="en-US" dirty="0" err="1" smtClean="0"/>
              <a:t>envoerimtn</a:t>
            </a:r>
            <a:endParaRPr lang="en-US" dirty="0" smtClean="0"/>
          </a:p>
          <a:p>
            <a:r>
              <a:rPr lang="en-US" dirty="0" smtClean="0"/>
              <a:t>FBI:WMD:YELLOW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257299" y="4657350"/>
            <a:ext cx="7674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dirty="0" err="1" smtClean="0"/>
              <a:t>disnelay</a:t>
            </a:r>
            <a:r>
              <a:rPr lang="en-US" dirty="0" smtClean="0"/>
              <a:t> FBI:WED, KOCEMAN </a:t>
            </a:r>
            <a:r>
              <a:rPr lang="en-US" strike="sngStrike" dirty="0" err="1" smtClean="0"/>
              <a:t>capt</a:t>
            </a:r>
            <a:r>
              <a:rPr lang="en-US" strike="sngStrike" dirty="0" smtClean="0"/>
              <a:t> cook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493" y="4416688"/>
            <a:ext cx="1812472" cy="239804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78942" y="5861957"/>
            <a:ext cx="5265684" cy="7674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898071" y="6352884"/>
            <a:ext cx="5638033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009" y="4717466"/>
            <a:ext cx="2478381" cy="197854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568541" y="4345363"/>
            <a:ext cx="2607129" cy="682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390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1085</Words>
  <Application>Microsoft Office PowerPoint</Application>
  <PresentationFormat>Widescreen</PresentationFormat>
  <Paragraphs>307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Source Sans Pro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41</cp:revision>
  <dcterms:created xsi:type="dcterms:W3CDTF">2023-10-09T13:20:32Z</dcterms:created>
  <dcterms:modified xsi:type="dcterms:W3CDTF">2023-10-10T18:13:28Z</dcterms:modified>
</cp:coreProperties>
</file>